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0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26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7.xml" ContentType="application/vnd.openxmlformats-officedocument.presentationml.notesSlide+xml"/>
  <Override PartName="/ppt/ink/ink41.xml" ContentType="application/inkml+xml"/>
  <Override PartName="/ppt/notesSlides/notesSlide28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45" r:id="rId10"/>
    <p:sldId id="347" r:id="rId11"/>
    <p:sldId id="348" r:id="rId12"/>
    <p:sldId id="350" r:id="rId13"/>
    <p:sldId id="349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66" r:id="rId23"/>
    <p:sldId id="359" r:id="rId24"/>
    <p:sldId id="362" r:id="rId25"/>
    <p:sldId id="361" r:id="rId26"/>
    <p:sldId id="363" r:id="rId27"/>
    <p:sldId id="364" r:id="rId28"/>
    <p:sldId id="365" r:id="rId29"/>
    <p:sldId id="367" r:id="rId30"/>
    <p:sldId id="368" r:id="rId31"/>
    <p:sldId id="333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Quattrocento Sans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840">
          <p15:clr>
            <a:srgbClr val="A4A3A4"/>
          </p15:clr>
        </p15:guide>
        <p15:guide id="3" pos="456">
          <p15:clr>
            <a:srgbClr val="A4A3A4"/>
          </p15:clr>
        </p15:guide>
        <p15:guide id="4" pos="720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90" roundtripDataSignature="AMtx7mjW8Js4cxJuZB3wmrfbNcRDrZoKt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Favrel" initials="TF" lastIdx="8" clrIdx="0">
    <p:extLst>
      <p:ext uri="{19B8F6BF-5375-455C-9EA6-DF929625EA0E}">
        <p15:presenceInfo xmlns:p15="http://schemas.microsoft.com/office/powerpoint/2012/main" userId="06af302ea0416a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08"/>
      </p:cViewPr>
      <p:guideLst>
        <p:guide orient="horz" pos="2064"/>
        <p:guide pos="3840"/>
        <p:guide pos="456"/>
        <p:guide pos="7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90" Type="http://customschemas.google.com/relationships/presentationmetadata" Target="metadata"/><Relationship Id="rId95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91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09:25:28.579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618 144 11738,'0'0'0,"-2"0"336,-2-2-160,4 2-176,-3-3 136,1 1-8,-1-1-24,3 3-104,-1-2 144,0 2 8,0-2 0,1 2-152,0-2 152,0 2-16,0 0 24,0 0-160,0 0 192,0 0 8,0-3 33,0 3-233,0 0 240,0 0 8,0 0 8,0 0-1000,2 0 1760,-2-2-760,2 2 0,-2 0-256,0-2 264,3 2-24,-1-3-24,-2 3-216,2 0 224,0-2-8,2 0 16,-4 2-232,2-2 232,0-1-48,1 3-8,-3 0-176,2 0 176,1 0-48,0-2 40,-3 2-168,2 0 136,1-2-32,1 0 32,-4 2-136,3 0 56,6 0 40,-7 0 1,-2 0-97,4 0 88,5 0-8,-7 0-16,-2 0-64,10 0 72,-7 0 16,11 0 0,-14 0-88,3 0 136,12 0-32,-12 0 24,-3 0-128,14 0 120,-4 0-40,-1 1 32,-9-1-112,10 1 120,0 0 48,2-1 16,-12 0-184,10 1 112,0 1-8,0 2-24,-10-4-80,10 3 32,-1-3 128,1 0-72,-10 0-88,9 0 64,0 0 24,0 0-64,-9 0-24,9 1 64,0 0-24,0 2 8,-9-3-48,11 3 72,-2-2-40,1 0 72,-10-1-104,3 5 16,10-3 88,-10 2-24,-3-4-80,11 3 24,-7 0 56,8 1-72,-9-2 32,9 2 0,-9 0 40,-3-4-80,11 3 64,-7 6 32,7-8-32,-11-1-64,3 4 64,9 5-8,-9-7-16,-3-2-40,11 9 64,-7-7-24,8 2 24,-12-4-64,3 4 40,10 0 16,-4 6 48,-9-10-104,3 3 16,10 8 8,-10-2 16,-3-9-40,10 5-16,-7 6 56,8-7 16,-11-4-56,3 11 24,6-8 16,-6 10-24,-3-13-16,9 3 56,-6 1 40,7 9-56,-10-13-40,2 3 64,8 9 16,-6-8-64,-4-4-16,10 11 64,-8-6 65,8 5-201,-10-10 72,2 4 16,2 8-32,6-8-41,-10-4 57,2 10 81,2-5-33,-1-1-8,-3-4-40,3 9 48,1-6 8,-1 6 0,-3-9-56,3 3 96,0 0-16,-1 10 16,-2-13-96,2 4 96,1 8 0,-3-1-40,0-11-56,0 3 96,0 7 16,0-1-16,0-9-96,0 2 152,0 9-80,0-8 24,0-3-96,0 9 112,0 0-56,0-5 72,0-4-128,0 4 96,0 5-40,-2-5 40,2-4-96,-1 9 56,0-6 0,1 9 16,0-12-72,-1 4 56,0 9 32,0-4-16,0-4 8,1-5-80,-3 10 88,0-7 8,1 9-24,2-12-72,-4 4 88,1 11-16,-2-4 0,5-11-72,-4 11 72,-1-1 16,-4 1 0,9-11-88,-2 4 80,-2 7 8,-5-2-32,9-9-56,-4 5 80,0 10-40,-5-4 32,9-11-72,-4 10 72,-5 0 0,6-1 16,3-9-88,-5 5 72,-5 6-8,7-8 80,3-3-144,-10 14 56,5-10 32,-5 9-16,10-13-72,-9 9 48,0-5 40,9-4-88,-10 13 72,1-10 16,-1 9 1,1-8-9,9-4-80,-9 11 72,-1-1 0,1-5-8,9-5-64,-11 11 72,1-2-24,0-6 8,10-3-56,-11 13 64,1-2-48,-2-2 72,12-9-88,-11 9 40,1 0 24,0-4-16,10-5-48,-10 10 40,-2-1 8,12-9-48,-10 4 16,0 5 56,0-4-56,1 4 32,9-9-48,-9 4 24,0 8 8,4-10 32,5-2-64,-11 4 56,2 5 8,5-5-8,4-4-56,-13 10 64,10-1-48,-8-6 16,11-3-32,-4 11 16,-6-8-48,1 1-16,9-4 48,-4 11 48,-9-9-80,4 7 96,9-9-64,-4 3 168,-9 6-96,9-5 48,4-4-120,-14 3 112,4 0-96,-1 2 0,11-5-16,-13 9 88,0-6 8,-2 7 88,15-10-184,-13 4 200,-3 7-168,1-8 56,15-3-88,-14 5 64,-2 4-16,1-7 104,15-2-152,-15 5 80,1 4-160,1-7 128,13-2-48,-12 5 176,1-1-88,1-1 120,10-3-208,-11 5 48,2-1-64,0 0 32,9-4-16,-4 3 0,-7 1 48,7-1-48,4-3 0,-9 3 16,6 0 32,-2 0-48,5-3 0,-4 2 16,-5 2-32,7-2 48,2-2-32,-5 2 56,1 2-8,-1-3 96,5-1-144,-3 2 64,-1 0-16,1-1-16,3-1-32,-3 1-16,-1-1 144,1 2-112,3-2-16,-4 1 32,2 0 176,0 0-288,2-1 80,-2 1 128,-1-1-240,2 0 0,1 0 112,-2 1 96,1 0-320,0-1 400,1 0-176,0 0 16,0 0 0,0 0 224,0 0-512,0 0 496,0 0-336,0 0-48,0 0 208,0 0-464,0 0-8,2 1-248,-2-1 672,2 0-912,0 0-208,-2 2-553,0-2 1673,3 2-1984,-1 1-721,-2 1-1152,0-4 3857,0 4-10770,0-4 10770</inkml:trace>
  <inkml:trace contextRef="#ctx0" brushRef="#br0" timeOffset="686">211 1169 9882,'0'0'0,"0"0"544,2 0-384,-2 0-160,0-2 128,2 2-104,1 0-48,-3 0 24,2-2 8,0 2 56,0-3-64,-2 3 0,3-2 48,0 2 16,0-3 64,-3 3-128,4-4 208,-1 1 64,6 1 80,-9 2-352,2-3 304,2 1 24,5 2-24,-9 0-304,2-2 320,8 0 24,-7-1-88,-3 3-256,3-2 272,7 0 1,-8 2-153,-2 0-120,3-2 264,0 2-104,0-3 72,-3 3-232,3 0 304,-1 0-120,0-2 184,-2 2-368,0 0 192,2 0 64,-2 0 152,0 0-408,0 0 232,3-2 80,-3 2 24,0 0-336,0 0 264,0 0 32,0 0 88,0 0-1328,0 0 2209,0-2-881,0 2-80,0 0-304,0-3 240,-2 1 16,1 2 0,1 0-256,0-2 344,-1 0 40,0-1-56,1 3-328,0-2 312,-1 0-8,0 2-72,1 0-232,0 0 344,-1 0-88,0 0-152,1 0-104,-2 0 288,0 0-128,-1-2 1,3 2-161,-4-3 368,0 3-232,-1-2 32,5 2-168,-9 0 224,6 0-64,-6 0-16,9 0-144,-3 2 208,-9 1-40,8-1 40,4-2-208,-13 1 184,3 1-96,0 0 64,10-2-152,-11 4 72,1-1 112,-3 1 48,13-4-232,-12 3 56,0 0 104,-1 0-32,13-3-128,-13 2 72,0 1 160,0 0-72,13-3-160,-13 3 88,1 0 56,-1 2-216,13-5 72,-11 3 96,0 1 40,1-2-8,10-2-128,-5 1 240,-6 2-32,9 1-95,2-4-113,-4 9 136,1-7 56,0 2-264,3-4 72,-4 9 168,3-5-112,1 5 32,0-9-88,0 3 200,0 9-112,3-8 48,-3-4-136,4 10-16,6-5 0,-7 5 104,-3-10-88,12 3 64,-3 9 40,2-8-8,-11-4-96,11 12-16,0-7 192,1 7-160,-12-12-16,10 5 168,2 6-72,-2-8-208,-10-3 112,12 11 96,-1-7-32,-2 6-56,-9-10-8,10 4 96,0 6-128,0-7 32,-10-3 0,11 9 104,-1-5-88,-1 6 96,-9-10-112,10 3 16,1 2 32,-1-1 40,-10-4-88,12 9-16,0-7-32,0 3-224,-12-5 272,13 9-304,-1-6-368,1 6-208,-13-9 880,9 4-1281,-6 7-527,8-1-625,-11-10 2433,3 9-3720,-1 1-7235,-2-10 10955</inkml:trace>
  <inkml:trace contextRef="#ctx0" brushRef="#br0" timeOffset="1345">577 15 14387,'0'0'0,"-1"-4"536,0 2-144,1 2-392,-2-2 360,0 0-104,0 2 8,2 0-264,-1-3 264,1 3 0,0 0 24,0 0-288,0 0 360,0 0 48,0 0 32,0 0-1648,-1 0 2864,0 0-1247,-2 0-1,3 0-408,-4-2 408,1 2-16,-2 0-32,5 0-360,-9 0 376,7 0 24,-2 0 16,4 0-416,-9 0 392,5 0-48,-5 1-24,9-1-320,-4 1 280,-8 2 49,8-1-33,4-2-296,-13 2 256,3 2 24,1-1-32,9-3-248,-11 3 264,0 2-72,-1-2 48,12-3-240,-11 5 200,0 4-72,-1-6 40,12-3-168,-13 10 128,1-6 24,-2-1 80,14-3-232,-12 5 184,1 5-24,2-6 32,9-4-192,-10 11 112,7-7 64,-1 6-32,4-10-144,-4 2 88,2 7 16,1-5-16,1-4-88,-1 9 88,1-7 32,0 1-16,0-3-104,3 10 144,6-6-39,-6 6-33,-3-10-72,14 3 120,-4 2-72,1 5-8,-11-10-40,15 2 104,2 7-88,0-5 0,-17-4-16,18 10 16,1-7 0,0 7 8,-19-10-24,19 5 80,1 8-112,-2-4-72,-18-9 104,18 9-208,0 4-329,-3-1-207,-15-12 744,15 16-1160,0 1-480,-2 0-841,-13-17 2481,15 20-3625,1-1-6969,-16-19 10594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48:25.035"/>
    </inkml:context>
    <inkml:brush xml:id="br0">
      <inkml:brushProperty name="width" value="0.04998" units="cm"/>
      <inkml:brushProperty name="height" value="0.04998" units="cm"/>
      <inkml:brushProperty name="color" value="#A2FEA2"/>
    </inkml:brush>
  </inkml:definitions>
  <inkml:trace contextRef="#ctx0" brushRef="#br0">386 12 5441,'0'0'0,"0"0"1024,0 0-520,0 0-504,0 1 624,0-1-144,0 0-64,0 0-416,0 0 480,0 0 25,0 0 207,0 0-2409,0 0 4218,2 0-1617,-2 0 64,0 0-968,0 0 920,0-3-23,-1 3-49,1 0-848,-1 0 760,-2-2-56,-1 2-16,4 0-688,-3-3 664,-1 1-31,-1 2 15,5 0-648,-5-3 600,-7 3-56,8 0 24,4 0-568,-13 0 400,10 3-24,-10 1 0,13-4-376,-10 3 168,5 8 96,-11-9 88,16-2-352,-10 5 273,-3 7 151,2-8-40,11-4-384,-12 14 440,0-4 0,-1 2-136,13-12-304,-13 12 360,-1-1-152,1 5-160,13-16-48,-14 15 168,0 2-120,0 2-112,14-19 64,-14 16 64,3 1-56,-1-1 96,12-16-104,-10 17 32,0 2-8,5 1 120,5-20-144,-12 21-128,9-2 128,-1 0-40,4-19 40,-4 18-136,1 1 152,2 0-88,1-19 72,0 18 48,0 1-48,4-1-48,-4-18 48,11 17 72,-7 0-72,10-1-40,-14-16 40,12 14 24,2 0-8,-1-3-40,-13-11 24,16 12-104,2-7 16,0 7 48,-18-12 40,19 6 16,0-1 24,0 5 16,-19-10-56,21 4 104,0-3-104,1 0 16,2-1 8,-1 0-80,1 0 0,-24 0 56,24-4-56,1 1 24,-2-9-64,-23 12 96,21-4-104,2-7 80,-2 1-40,-21 10 64,20-11 16,0 0 56,0 0 56,-20 11-128,20-14 0,-1-2-88,0 2 24,-19 14 64,17-16-104,-2 0 80,-1 0-8,-14 16 32,13-17 16,0 1-32,-2 0-80,-11 16 96,4-16 56,9 0-32,-10 0 32,-3 16-56,4-18 120,0 1-96,0 0 120,-4 17-144,0-17-32,0-1 32,0 2-24,0 16 24,-1-16-128,-3 1 144,-1 0-8,5 15-8,-13-16 176,3 1-120,-2 0 0,12 15-56,-12-13 160,-4-1-160,0 1 56,16 13-56,-19-11 32,-3 1-64,-1 6 0,23 4 32,-26-13-40,1 11 80,-2-2-8,27 4-32,-29-4-16,0 1 136,-3 3-112,32 0-8,-32 0 32,1 2 0,1 2-24,30-4-8,-30 14-24,2-4 120,2 4 24,26-14-120,-26 16 56,-1 2 64,3 4-152,24-22 32,-24 23-32,2 0 32,3 2-24,19-25 24,-17 26-32,2 0 88,1 2 32,14-28-88,-13 30 88,3-1 0,0 2-104,10-31 16,-4 30-88,0 2-40,2 0-32,2-32 160,0 31-176,0-1-40,10-2-8,-10-28 224,4 27-304,12-3-32,-2-3 8,-14-21 328,17 17-296,2-1 88,2-5 88,-21-11 120,22 10-104,3-5 24,-1 1-16,-24-6 96,25 3-80,0 1-32,1-4 40,-26 0 72,27 0-64,0-2-24,2-11 48,-29 13 40,28-10-56,0-2 8,0 0-8,-28 12 56,25-14-40,-1-3 0,-3 0 8,-21 17 32,22-17 0,-2-4-24,0 2 8,-20 19 16,19-20-16,-3-3-48,0 0 24,-16 23 40,15-24-72,-2 1 23,-3 0 49,-10 23 0,4-23 0,8 1 8,-9 0 8,-3 22-16,2-21 41,-2-1-17,0 0-32,0 22 8,0-21 0,-1-2 40,-9 2 40,10 21-80,-5-21 136,-12 0 0,3 2-64,14 19-72,-16-18 80,-2 2 16,-1 2-16,19 14-80,-21-12 128,2 8-64,-1-7 8,20 11-72,-20-3 64,-2 1 8,0-1 56,22 3-128,-23 0 96,-1 0 56,1 2 0,23-2-152,-24 5 104,0 7 16,1 0-72,23-12-48,-25 14 56,3 4 56,-1 1-40,23-19-72,-22 22 56,3 1-48,-2 2-8,21-25 0,-19 27 0,4 0 0,1 1-8,14-28 8,-5 26-16,-5 0-16,8-1 24,2-25 8,-1 26-16,1-3-16,3 0 24,-3-23 8,4 21-32,8-1-40,0-4-8,-12-16 80,14 13-56,2-8-16,3 6 16,-19-11 56,21 3-40,1-2-8,3 0-32,-25-1 80,25 0-16,5-3-24,0-9-16,-30 12 56,32-10-16,-1-3-24,1-3 0,-32 16 40,30-18-48,-2 0-32,-1-1-48,-27 19 128,26-19-104,-1 0-48,-1 1 0,-24 18 152,22-18-152,0 0 16,-6 3 8,-16 15 128,15-17-48,-2 3 32,-3-1 16,-10 15 0,4-14 0,0 1 16,0 0-48,-4 13 32,2-11-16,-2-1 16,0 9 0,0 3 0,-1-14 48,-4 10 0,-6-8-8,11 12-40,-5-2 32,-10-8 80,4 7-48,11 3-64,-13-4 96,-1 0 0,-2 1-80,16 3-16,-18-3 24,-1 0 8,-2 3 8,21 0-40,-19 0 0,0 0 24,0 0 8,19 0-32,-19 4 24,0 9 8,-2-3-8,21-10-24,-19 13 0,-4 1 32,0 1-24,23-15-8,-24 19 40,1 3 72,0 0 0,23-22-112,-20 23 144,1 0-24,2 0-48,17-23-72,-15 23 56,3 1 0,9-1-24,3-23-32,-12 23 24,11 0-40,-2-2 8,3-21 8,0 21-16,0-4 32,4-1-48,-4-16 32,12 15-16,-9-3 8,14-2-40,-17-10 48,14 5 0,3 5-8,2-9-8,-19-1 16,19 3-16,4-2 0,0-1-8,-23 0 24,25-2-32,1-10 8,-1 2-8,-25 10 32,24-10-40,1-3 0,-2-1-16,-23 14 56,22-14-32,-1-1 8,-1-2-48,-20 17 72,18-18-40,-1 2-72,-2-2 32,-15 18 80,11-15-56,-7-1-16,8 1 112,-12 15-40,2-14 56,-2 1 0,0 2 32,0 11-88,0-13 64,-1 3-8,-4-2 72,5 12-128,-13-10 128,2 0-8,-1 0 40,12 10-160,-15-4 8,0-10 24,-2 10-8,17 4-24,-18-10 32,-1 7 48,-1-1-48,20 4-32,-22-3 40,0 0 0,1 3-8,21 0-32,-23 0 88,0 3-48,-1 2 16,24-5-56,-23 11 96,1-6-8,0 9 0,22-14-88,-20 13 56,2 1-16,-1 3-40,19-17 0,-18 17 16,0 5 0,-1 2 0,19-24-16,-19 27 8,1 1-16,2 0 8,16-28 0,-13 30 0,1-4 8,9 0-8,3-26 0,-4 24 16,1-2-16,3-2 0,0-20 0,0 18 0,4-3 0,11-1-56,-15-14 56,12 10-56,4-5 16,4 1-24,-20-6 64,19 2-40,2-1-16,2-1 16,-23 0 40,24-11-56,3-1-16,1 0 40,-28 12 32,31-16-80,-2-1-40,0-4 8,-29 21 112,29-23-136,-4 0-8,-1-1 48,-24 24 96,21-25-72,-4-1 48,-1 1 24,-16 25 0,12-25 24,-8 1 24,9 1-8,-13 23-40,3-21 56,-1-1-16,-2 0 48,0 22-88,0-20 8,0-2-8,-1 2 48,1 20-48,-4-21 8,-6 4 64,5-1 0,5 18-72,-14-16 72,1 1 24,0 2-8,13 13-88,-16-12 96,-2 0-56,-1 8 16,19 4-56,-21-10 72,-2 10-16,-1 0 64,24 0-120,-25 0 72,0 0-16,1 4 16,24-4-72,-24 13 128,2-1-16,-1 4 16,23-16-128,-21 18 144,-1 2-80,0 3-8,22-23-56,-23 24 56,2 3 32,-1 1-88,22-28 0,-20 27 56,2 0 104,0-2 0,18-25-160,-14 25 224,3-2-64,7-1-96,4-22-64,-5 22 24,2-4-40,3-1 64,0-17-48,4 16-16,10-4-104,-1 0-8,-13-12 128,15 10-120,3-6-24,2 6 80,-20-10 64,24 3 16,3-2-56,1 0 24,-28-1 16,31 0 0,-1-2-88,4-10 32,-34 12 56,34-4-136,3-12-48,0 2 24,-37 14 160,37-17-256,-1-2-16,-5-3 24,-31 22 248,31-21-280,-2-2 40,-3 1 56,-26 22 184,24-21-168,-2-1 40,-4 1 16,-18 21 112,14-17 0,-11-4-40,10 3 0,-13 18 40,0-17 0,0-1-56,0 0 152,0 18-96,-1-18 112,-11 3 32,2-1 32,10 16-176,-11-14 72,-5 3-16,1-1 16,15 12-72,-18-10 16,-1 6 40,0-8 0,19 12-56,-20-3 56,-2-1 0,0 2 0,22 2-56,-23-3 112,-1 3-56,-1 0 16,25 0-72,-26 2 56,2 8-112,0 0 88,24-10-32,-23 14-56,2 1 64,1 3 136,20-18-144,-20 20 40,3 2 120,-1 4-120,18-26-40,-16 26 48,-1 5 120,1 1-208,16-32 40,-16 32 40,2 1-64,1 3-136,13-36 160,-10 33 40,6-1-136,1-3 96,3-29 0,-2 25 0,2-2-176,0-2 208,0-21-32,12 17-32,-2-2 32,3-1 176,-13-14-176,14 10 24,1-6-32,2 1 64,-17-5-56,15 3-72,0-1 24,3-2 112,-1 0-184,2-4 112,1-10-112,-20 14 120,21-13-128,-1-1 88,2-2-72,-22 16 112,21-20 16,0 0-88,-2-3 40,-19 23 32,15-23 128,-2-1-152,-2 1-8,-11 23 32,4-24-32,9 2 32,-13 0 16,0 22-16,4-20 72,-2 2 88,-2-1-288,0 19 128,0-18 0,0 2 0,-4 0-128,4 16 128,-3-15-56,-8 1-64,11 14 120,-3-15-80,3 15 80,-12-15-16,7 1-112,-9 2 216,4 1-128,-3 7 24,-1-9 272,14 13-256,-15-4 8,-1-10 48,-1 10 64,17 4-120,-17-11-88,-1 8 88,0 1 40,18 2-40,-18-4-24,2 1 96,2 3-8,14 0-64,-14 0 104,0 2-16,1 1-48,13-3-40,-13 11 128,-1-1-72,0 1 48,14-11-104,-14 13 256,0 4-200,3 1-8,11-18-48,-13 20 8,2 4-8,0 0 0,11-24 0,-5 25-24,-6-1 136,8 0-280,3-24 168,-2 23 0,0 2 80,2-2-232,0-23 152,3 26 8,1-4-64,10-5 40,-14-17 16,11 17 32,2-6-216,2 1 240,-15-12-56,17 10 24,2-7-152,0 0 392,-19-3-264,19 4-16,0-2-72,1-2 176,-20 0-88,19 0-128,2-12 56,0 8 72,-21 4 0,21-15-136,0 2 80,0-2-128,-21 15 184,21-18-168,-2-1 64,-3 0-80,-16 19 184,15-19 0,-3 1-96,-8-1 96,-4 19 0,14-17 0,-11 1-40,0-2 120,-3 18-80,11-16-112,-11 1 104,2-1-48,-2 16 56,0-18-216,0 2 272,0 1-80,0 15 24,0-15-72,-4 3 112,1-2-104,3 14 64,-12-11 40,7-1 32,-9 2-16,14 10-56,-11-11 96,-2 8-96,-1-1 80,14 4-80,-16-3 128,1 3-72,1 0-8,14 0-48,-15 2 56,0 3 8,1 8 0,14-13-64,-14 5 56,-1 9-32,3 1-48,12-15 24,-13 16 8,0 3 120,1 2-56,12-21-72,-12 22 88,-1 1-16,2 3 24,11-26-96,-12 24 88,1 4-40,6 1-8,5-29-40,-14 31 0,10-1 32,-1 1 48,5-31-80,-4 30 0,1 0 16,3-3-16,0-27 0,0 24-160,4-1 224,9-4-80,-13-19 16,10 16-48,4 1 112,2-6-152,-16-11 88,16 6 0,2-1 0,4-4-16,-22-1 16,21 0 72,5-4-128,1-10-16,-27 14 72,29-15 40,0-2-184,-1-3-8,-28 20 152,28-23-160,-2 0 8,-3-1-32,-23 24 184,21-25-120,-2 3 80,-2-3-144,-17 25 184,15-25-56,-2-1 56,-1 1-56,-12 25 56,3-24 32,10 1-32,-10 1 16,-3 22-16,2-22 80,1 1-40,-3 0-8,0 21-32,0-19-16,-2 0 16,-1 0 56,3 19-56,-5-15-16,-8-1 64,3 5 16,10 11-64,-12-12-112,1 1 160,-2 1-40,13 10-8,-14-12-64,0 8 200,-1-7-96,15 11-40,-16-3 104,0 1 40,0 2-88,16 0-56,-15 0 152,0 0-136,-2 4 40,17-4-56,-16 10 72,-2 0-144,1 3 128,17-13-56,-16 14 16,0 2-16,1 2 32,15-18-32,-15 21-120,1 0 208,-1 2-32,15-23-56,-13 23 56,1 0 104,2 1-160,10-24 0,-5 25-16,-5-1 16,7 0 48,3-24-48,-4 23-16,2-1 16,1-3-16,1-19 16,0 18-56,2-4 56,8-2-16,-10-12 16,4 11-32,9-8 32,-2 2-8,-11-5 8,12 4-32,3-2 0,2-2 8,-17 0 24,19-3-40,1-7-32,4-3 24,-24 13 48,26-15-72,1-6-40,-2 0 32,-25 21 80,24-24-144,-1-2 32,-1 2 8,-22 24 104,19-23-80,-1 0 24,-4 1 16,-14 22 40,12-20-48,-2 0-16,-8 0 8,-2 20 56,10-19-56,-7 0 24,-3 1 72,0 18-40,0-15 48,0 0 16,-3 1-8,3 14-56,-5-14 72,-9 2 16,3-1-48,11 13-40,-13-3 96,-2-13-24,-2 13-16,17 3-56,-16-11 88,-2 11 8,-1 0 48,19 0-144,-19 0 128,1 0 0,-3 4-32,21-4-96,-19 12 64,0-2 16,0 1-8,19-11-72,-17 14 88,2 2-16,1 0-16,14-16-56,-14 18 64,1 2 16,3 2 40,10-22-120,-10 23 112,5 1-8,-7 0-56,12-24-48,-3 26 24,-1-3-24,0 1 32,4-24-32,-1 22 0,1 1 0,0-3 16,0-20-16,2 19-48,8-1 64,1-4-40,-11-14 24,12 12-16,4-9-16,0 2-8,-16-5 40,21 3-32,0-3 0,2 0-8,-23 0 40,26-10-56,-1-2-8,2-2-24,-27 14 88,24-16-80,-1-2-8,-1-2-40,-22 20 128,20-20-88,-2 1 16,-3 1-16,-15 18 88,14-17-16,-2 0-24,-8 2 40,-4 15 0,11-14 0,-11 0-16,3 1-16,-3 13 32,0-12-40,0 1 0,0 0 8,0 11 32,-3-4 0,-2-10 32,-6 10-16,11 4-16,-6-10 24,-6 7-8,1 1-32,11 2 16,-11-3 32,0 3-24,-3 0 24,14 0-32,-13 0 32,-1 4-24,0 6 8,14-10-16,-14 5 48,0 10-8,-2 1 48,16-16-88,-14 15 88,-1 2 8,0-1-24,15-16-72,-15 18 56,0 1-24,3 2-16,12-21-16,-12 21 56,7 1-8,-8 1 32,13-23-80,-5 21 72,-5 0 8,6-3-24,4-18-56,-4 15 16,3-2-16,1-3 0,0-10 0,0 4 0,4 1-16,8-1 16,-12-4 0,10 2 16,0-1-48,1-1 0,-11 0 32,13-2-24,1-2-40,3-10 8,-17 14 56,15-10-96,3-4-8,-3-3-56,-15 17 160,14-18-176,1-1 8,-2 0-8,-13 19 176,12-18-184,-2 2 32,-6 1 8,-4 15 144,11-16-96,-8 4 64,-1 0 32,-2 12 0,0-4 0,0-7 32,-2 11-48,2 0 16,-5-3 0,-7 3 16,2 0-32,10 0 16,-10 4 0,-3 1 0,-1 9 16,14-14-16,-14 10 24,0 2 8,-3 2 32,17-14-64,-15 14 104,0-1 8,1 1 16,14-14-128,-13 12 144,2 0-32,-1-1 16,12-11-128,-5 10 144,-6-6-40,7 7-32,4-11-72,-4 2 56,0 2-8,0-3 48,4-1-96,-4 1 48,3 1 8,-1-2 16,2 0-72,-2 0 32,1 0 24,1-3-24,0 3-32,0-2 24,-1-1 24,1 1-8,0 2-40,0-4 32,0 1 8,0 1-8,0 2-32,0-3 56,0 3 24,0 0-40,0 0-40,0 0 56,0 0-24,0 0 0,0 0-152,0 0 264,2 0-144,-2 1-8,0-1 8,3 2-16,-1 0 32,1 1-16,-3-3 0,4 2 0,0 2 24,-1-1-48,-3-3 24,4 3-16,0 0-32,0 1-56,-4-4 104,4 2-184,0 1-144,-1-1-176,-3-2 504,4 3-824,0-2-664,0 1-1265,-4-2 2753,4 1-4969,-1-1-6113,-3 0 11082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49:16.894"/>
    </inkml:context>
    <inkml:brush xml:id="br0">
      <inkml:brushProperty name="width" value="0.05" units="cm"/>
      <inkml:brushProperty name="height" value="0.05" units="cm"/>
      <inkml:brushProperty name="color" value="#AD5D07"/>
    </inkml:brush>
  </inkml:definitions>
  <inkml:trace contextRef="#ctx0" brushRef="#br0">360 204 5481,'0'0'0,"0"0"400,0 0 56,0-2 104,0-1 24,0 3-584,0-2 616,-1 0 40,0 0-47,1 2-609,-1 0 624,-1-2-104,2 2-520,-2 0 504,-1 0-96,1-2-80,-1 2-16,3 0-312,-4 0 232,2 0-8,-1-2-8,3 2-216,-2 0 232,0-2-8,-1 0-8,1 0 8,-1 0-40,2 0 32,1 2-216,-3-2 249,1 0-49,0-1 16,2 3-216,-3-3 224,1-6-40,-1 7 24,3 2-208,-3-3 208,0-6-64,0 9 0,3 0-144,-4-3 144,-4 0-24,5 0 8,3 3-128,-8-4 112,5 1 8,-8 1-64,7 0 64,-7 2-88,3 0 16,-1 0-8,5 0-24,-7 2 24,11-2-40,-8 3 48,0 2-24,-1 3 24,9-8-48,-4 3 8,-7 6-32,3-1 16,8-8 8,-4 4 0,-6 7-16,2-1 16,8-10 0,-3 10 16,-7 2-32,6-1 16,4-11 0,-9 14 40,5 1-40,-6 0 24,10-15-24,-3 17 8,-6 1-16,6-2 16,3-16-8,-4 17-8,-4 1-16,7 0 8,1-18 16,-3 18-24,0 0 48,2 2-24,1-20 0,0 21 48,0 0 56,0 2-200,0-23 96,2 23-16,1 0-56,6 1-112,-9-24 184,3 22-104,8 1-64,-2-3 32,-9-20 136,9 20-80,2 0-8,0-3 64,-11-17 24,12 16 16,2-1-32,1 0 128,-15-15-112,17 14 56,0-1-88,2-2 32,-19-11 0,20 9-56,1-5 48,0 4 16,-21-8-8,19 2-24,2 0 24,0-1-24,-21-1 24,21 0-40,1 0 24,1-8 8,-23 8 8,22-3-24,0-10-8,0 1 64,-22 12-32,22-14-24,-1-2 48,0-2 24,-21 18-48,20-20-56,-1-1 200,-2-2-80,-17 23-64,15-22 48,-1-2 232,-2-1-232,-12 25-48,8-24 128,-5-2 64,5 0-192,-8 26 0,0-24 120,0-2-64,-1 0-32,1 26-24,-8-26 64,0 0-120,-4-3 88,12 29-32,-14-29-16,-2-4 16,-2 2 104,18 31-104,-21-31 56,-2 1-8,-2 3-16,25 27-32,-26-27 32,0 2 32,0 2 136,26 23-200,-25-19 112,-1 1 80,2 3 32,24 15-224,-22-10 168,-2 1 64,1 6-31,23 3-201,-23-8 208,-2 8 16,3 0 72,22 0-296,-22 0 256,0 2-56,3 2 48,19-4-248,-18 8 152,0 2 88,1 0-48,17-10-192,-15 14 144,0 4 56,0 1-136,15-19-64,-13 22 120,2 4-96,0 1-64,11-27 40,-9 29 56,6 5-160,-7 1 112,10-35-8,-3 38 56,0-2-120,0 1 144,3-37-80,-1 35-16,1-1 0,2 0 8,-2-34 8,3 33-64,9 0 96,-3-1-224,-9-32 192,10 31-200,3-5 56,1-1-80,-14-25 224,16 22-64,0-4 48,2-2 40,-18-16-24,19 13-32,2-1 0,2-3-32,-23-9 64,26 4-112,0 0 64,1-1-40,-27-3 88,28 0-40,-2 0-72,-2-3 0,-24 3 112,24-11-144,-2 1-16,-2-1-56,-20 11 216,20-12-80,-4-1 88,-1-1-72,-15 14 64,13-13 40,-3-3-152,-2-1 32,-8 17 80,3-17 104,0-4-40,1-1 120,-4 22-184,0-21 200,0-3-176,-3-1 48,3 25-72,-8-25 48,-1-1 40,-2-1 24,11 27-112,-12-26 24,-3-2 168,-1 1-144,16 27-48,-18-26 24,0-1 104,-1 0-128,19 27 0,-22-24-16,1 1 136,0 4 16,21 19-136,-22-17 104,-2 4 96,3 2-80,21 11-120,-21-8 160,1 6 40,2-1-48,18 3-152,-17 0 192,1 0-88,2 3 40,14-3-144,-14 12 72,3-2 32,-1 3 8,12-13-112,-10 16 16,1 4 48,5 3-32,4-23-32,-9 24-16,8 5-40,0-1 56,1-28 0,0 27 96,0 2-152,3-1 128,-3-28-72,11 28 24,-2-1-120,2-1 48,-11-26 48,12 26-104,2-3 72,3 0-16,-17-23 48,18 21-136,1-1 152,2-2-200,-21-18 184,25 14-120,-1-2 112,1-2-152,-25-10 160,26 4-48,-2 0-8,0-1-8,-24-3 64,24 0 32,-1 0-88,-1-10-56,-22 10 112,24-10-32,-2-2-56,-1-2 88,-21 14 0,21-17 0,-2-1-24,-1-4-56,-18 22 80,16-22-160,-2-1 64,-1-2 64,-13 25 32,9-25-56,-6-1 48,0-1-72,-3 27 80,2-27-64,-2 0 16,-4-2 24,4 29 24,-13-29 40,-1-1-104,-3 1 32,17 29 32,-20-29 16,-2 1-88,-5 4 80,27 24-8,-26-22 80,-2 3 32,-1 5 152,29 14-264,-29-11 296,1 3 0,0 6 24,28 2-320,-29-2 280,-1 2 72,2 0-24,28 0-328,-28 8 256,5 2 0,1 1-24,22-11-232,-19 14 161,1 3-9,2 3-32,16-20-120,-15 22 24,2 4 48,2 2-16,11-28-56,-4 28 24,0 3 48,3-1-112,1-30 40,0 30-32,2-2 48,9 1-88,-11-29 72,11 28-40,3-2 0,2-1-40,-16-25 80,19 24-56,1-2 56,2-3-40,-22-19 40,25 18-160,4-2 7,0-3-39,-29-13 192,31 10-200,0-2 80,-2-5 0,-29-3 120,30 4-176,-1-2-8,2-2-48,-31 0 232,29-2-184,-1-7-40,-1 0 40,-27 9 184,25-9-104,-1-3-64,-2-2 64,-22 14 104,20-14-112,-3-1-40,-3-2 32,-14 17 120,13-16-128,-5-2 80,-5 0-24,-3 18 72,3-19-64,-3-2 40,0-2-56,0 23 80,-8-22-72,-3-1 16,-1 0-16,12 23 72,-16-23-40,-1 1 32,-4 0 16,21 22-8,-24-22 80,-1 3 40,-2 1 56,27 18-176,-29-15 208,1 0 56,-2 4-8,30 11-256,-27-10 288,-1 7 0,1-5 0,27 8-288,-24 0 272,0 0 24,0 3-112,24-3-184,-22 9 144,2 2-16,1 2-64,19-13-64,-17 17 120,2 4-48,1 3 9,14-24-81,-12 27 80,2 2-40,0 0 24,10-29-64,-4 31 48,0-1-40,1 0-16,3-30 8,-1 29-56,1 0 0,3 0-56,-3-29 112,11 27-24,-2 0-81,3-1-71,-12-26 176,15 23-152,2-3-8,3-2 80,-20-18 80,23 14-64,1-3-56,2-3-16,-26-8 136,27 3-128,-2 0-16,-1-2-16,-24-1 160,25 0-144,-1-10-16,0 0 16,-24 10 144,26-13-152,-3-4 32,0-2 24,-23 19 96,22-20-16,-2-3 56,-2-2 8,-18 25-48,16-26 104,-2-1-48,-4-1 16,-10 28-72,3-28 96,6-1 32,-9 2-48,0 27-80,0-28 48,-1 1 32,-7 0-80,8 27 0,-9-27 40,-2-1 24,-5 1-8,16 27-56,-17-25 104,-2 1-16,-2 4 24,21 20-112,-24-17 128,-1 2-48,-1 3 96,26 12-176,-27-8 144,0 6-24,0 2 80,27 0-200,-26 0 169,-2 9 31,0 3-24,28-12-176,-28 15 208,2 3-32,0 4-96,26-22-80,-24 25 152,2 2-40,1 2-24,21-29-88,-20 33 96,2 0-40,2 0 0,16-33-56,-15 32 40,4 1-24,3-3 40,8-30-56,-3 30 0,0 1-112,1-2-40,2-29 152,0 29-224,2-3 40,6 0 120,-8-26 64,8 25-16,4-2 16,0-2-40,-12-21 40,14 20-40,2-2-32,1-3 16,-17-15 56,20 12-104,0-3-8,1-5 0,-21-4 112,24 4-128,2-2 15,-1-2-23,-25 0 136,26-2-136,1-8 0,-3 0-8,-24 10 144,23-13-176,0-3 24,-2-2-24,-21 18 176,19-18-128,0-2-24,-3-1 48,-16 21 104,14-23-104,-3 0 160,-3-1-8,-8 24-48,3-26 72,5 0 40,-8 0-120,0 26 8,0-28 48,0 2-16,-1-1-8,1 27-24,-3-27 8,-6 1-8,0-1 16,9 27-16,-9-25 16,-3-1-32,-2 0 16,14 26 0,-16-24 0,0 1 16,-1 4 32,17 19-48,-16-19 72,0 4 80,0 2 64,16 13-216,-16-10 240,0 7 16,1-6-63,15 9-193,-17 0 200,1 0-32,1 0-48,15 0-120,-15 0 168,2 3-88,0 5-16,13-8-64,-12 9 112,2 2-80,-1 2 32,11-13-64,-10 16 112,1 3-24,1 3-24,8-22-64,-3 23 56,-5 1-40,6 0-48,2-24 32,-3 23 0,2 0-8,1-2 16,0-21-8,2 19 0,7-1-40,-6 0-16,-3-18 56,13 17-112,-1-1 48,2-3 24,-14-13 40,16 11-32,2-1 64,2-1-80,-20-9 48,21 3-40,0 1 16,1-1-48,-22-3 72,21 0-24,0-2 24,0-6-40,-21 8 40,21-10-16,-1-1 0,0-1-8,-20 12 24,21-15 0,-3-1 24,-2-1 16,-16 17-40,15-18 40,-2 1 32,-3 0-96,-10 17 24,3-18 0,6-1-16,-9 1 72,0 18-56,0-19 56,0 0-32,-4-2-40,4 21 16,-11-19-24,-1 0 8,0 1 32,12 18-16,-15-17 40,-3 1-8,-2 0-8,20 16-24,-23-15 0,0 0-16,-2 1 16,25 14 0,-26-14 16,0 3 8,-1 2 48,27 9-72,-28-3 32,2 0 8,1 1 40,25 2-80,-23 0 32,3 0 24,2 3 0,18-3-56,-17 8 24,2 1 32,1 3-72,14-12 16,-11 13 0,0 2-8,2 1-8,9-16 16,-3 17 24,-5 2-8,7 3-32,1-22 16,0 23 0,0 2-56,9 0 48,-9-25 8,8 27-16,2-3 0,2-1 16,-12-23 0,13 24-24,1-3 8,2-1-96,-16-20 112,17 20-96,2-2 8,2-1 8,-21-17 80,24 14-72,1-1 24,0 0-24,-25-13 72,27 10-72,-2-2 32,0-5-16,-25-3 56,25 3-80,-1-2-16,-1-1 32,-23 0 64,23-3-112,-1-9 0,-3 2 64,-19 10 48,19-12-72,-2-1 32,-3 1 24,-14 12 16,12-15-25,-2-1 25,-7-2-24,-3 18 24,8-18 8,-8-2-8,0 0-48,0 20 48,-1-23 48,-3 1-32,-8-3 9,12 25-25,-10-26 72,-2 0-72,-2 0 16,14 26-16,-16-25 0,-1 0-48,-1 1 64,18 24-16,-21-25-97,-2 0 89,0 2 8,23 23 0,-24-23-56,0 5 96,0 3-64,24 15 24,-24-11 24,-1 8 16,2 0 17,23 3-57,-21-2 104,1 3-64,2 7 32,18-8-72,-15 10 64,1 3-72,1 3 16,13-16-8,-10 21-40,-1 1 56,2 4 64,9-26-80,-4 28 32,-5 1 16,7 4-32,2-33-16,-2 33-64,1 1 16,1 0 24,0-34 24,0 31-24,8-1 24,-5-1 24,-3-29-24,13 27-56,0 1 0,-1-3 48,-12-25 8,15 23-72,3 0 72,1-4 0,-19-19 0,22 17-64,1-2-8,1-2-49,-24-13 121,24 10-136,-1-7 16,-2 1 40,-21-4 80,22 1-24,-3-1 32,0 0 24,-19 0-32,18-8 144,-1 5-24,-2-12-24,-15 15-96,12-12 137,-1-2-177,-3 0 56,-8 14-16,3-16 0,5-1-16,-8-2 40,0 19-24,0-19 128,0-1 8,-1-2-56,1 22-80,-8-20 96,4-1-56,-9 1 0,13 20-40,-11-21 40,-3 1 16,-2-1-40,16 21-16,-16-20-32,-2-1 48,-1 2 56,19 19-72,-21-16 24,1 3 16,-2 1-24,22 12-16,-23-3-24,-1-6 72,0 9 24,24 0-72,-23 0 136,1 0-48,2 4-8,20-4-80,-19 13 80,2-1-32,0 3-8,17-15-40,-14 19 24,0 2 8,2 3-48,12-24 16,-11 26 0,3 1-40,4 0 40,4-27 0,-5 29 0,2-1-16,3-2 56,0-26-40,0 27-96,9-3 40,0-1 0,-9-23 56,12 22-64,2-4-64,1 1-24,-15-19 152,17 16-152,2-1-64,2-2 256,-21-13-40,22 11-16,3-1 48,1-7 8,-26-3-40,26 8-96,1-7 112,-1-1-16,-26 0 0,23 0-96,1-8 24,-2 5-40,-22 3 112,21-14-120,-1 3-25,-1-2 89,-19 13 56,16-14 80,-1-1-104,-2-3 169,-13 18-145,10-18 152,-1-1-168,-7-2 112,-2 21-96,3-22 96,-3 0-80,0 0 40,0 22-56,-1-24 40,-9 2-40,1 0 56,9 22-56,-11-21 96,-2-1-32,-3 2-48,16 20-16,-18-20 56,-3-1-48,0 3 40,21 18-48,-23-18 48,-1 3 24,1 2-16,23 13-56,-24-11 72,-1 3 40,1 6 8,24 2-120,-23-3 168,2 3 32,1 0 24,20 0-224,-18 2 120,2 8 0,2 2-24,14-12-96,-14 12 0,3 5 0,0 2 16,11-19-16,-10 21-32,2 1-24,4 0 112,4-22-56,-9 24 0,7 0 48,0 0 32,2-24-80,0 24 48,0 0 8,8-1-112,-8-23 56,3 23-88,10-1 16,-2-1-16,-11-21 88,12 19-8,3-1-120,1 0 0,-16-18 128,17 15-128,2-2-64,1-1 200,-20-12-8,24 10 0,-1-2-24,1-6 64,-24-2-40,25 2-72,-3-2 48,0 0-8,-22 0 32,21-2 48,-1-6-64,-2 5-40,-18 3 56,17-13-88,0 3 104,-3-3 208,-14 13-224,13-13 96,-3-2 16,-1 0-120,-9 15 8,3-17-160,0-2 64,0 0 40,-3 19 56,0-22-40,0 0 0,-2-1 96,2 23-56,-8-25 96,0 1-72,-1 1 120,9 23-144,-12-25 40,-2 2 16,-3-1 96,17 24-152,-17-23-8,-1 1 88,0 2-32,18 20-48,-20-18-64,1 1 96,0 4-64,19 13 32,-21-10 32,0 7-32,2 0 40,19 3-40,-18-2 128,1 2-128,1 4 88,16-4-88,-14 10 72,2 1-160,0 2 64,12-13 24,-10 17 0,1 3-64,1 3 128,8-23-64,-9 27-48,6-1 80,-5 1 24,8-27-56,-1 27 16,-1-1 64,2 0-64,0-26-16,0 25-72,9-1-56,-1-2 16,-8-22 112,10 22-88,2-2 48,2-1 72,-14-19-32,16 18-72,2-1-40,2-3 40,-20-14 72,22 13-80,2-3 64,0-2 40,-24-8-24,25 3-64,-2 0 128,1-3-8,-24 0-56,24 0-136,0-11 96,2 0-144,-26 11 184,24-13-72,-1-2 56,-3-3-8,-20 18 24,20-18 0,-3-1-208,-3-1 112,-14 20 96,11-21-56,-3 0-16,-6 1 104,-2 20-32,2-22-72,-2 0-8,-1 0 48,1 22 32,-9-21-104,-1-2 32,-1 0-8,11 23 80,-13-23-112,-1 0 72,-4 0 0,18 23 40,-18-21-40,-1 2 24,-2 0 0,21 19 16,-23-16-8,0 1-8,1 3 72,22 12-56,-24-10 80,2 2 56,0 5 40,22 3-176,-24-3 128,3 3 32,2 0-16,19 0-144,-17 3 96,3 8 112,0-2-168,14-9-40,-11 12 40,1 4 16,2 1-80,8-17 24,-4 22 24,0 1 24,0 1-8,4-24-40,-2 25 40,2-1-8,0-2 32,0-22-64,3 21 48,8 0-8,0-3-16,-11-18-24,12 17-64,3-1 8,3-1-16,-18-15 72,19 13-56,3-2 96,2-2-40,-24-9 0,24 4 16,1 5-32,1-8-56,-26-1 72,26 1 0,0-1 0,1 0-8,-27 0 8,25-8-16,-1 0 40,0-1 8,-24 9-32,20-12 24,-1 0 64,-2-3-88,-17 15 0,14-15-16,-3 1 48,-3-1-32,-8 15 0,2-16 8,1-2 8,-1 0 56,-2 18-72,0-19 24,-3-1 32,-5-2 16,8 22-72,-10-21 0,-3 1 16,-1 1 8,14 19-24,-17-19 16,-1 1 88,-1 2-48,19 16-56,-21-15 64,0 1 0,-1 2 0,22 12-64,-24-10 144,3 2 16,-1 5 24,22 3-184,-23-3 184,3 1-64,1 2 48,19 0-168,-18 1 160,-1 7-40,2-4 40,17-4-160,-16 12 88,1-1-32,3 3 32,12-14-88,-12 15 48,2 1-8,1 3 32,9-19-72,-4 20 0,-5 0 32,7 1-16,2-21-16,-3 20-16,2 0 16,1-2-16,0-18 16,0 17-56,8-1 40,-5 0 48,-3-16-32,12 14 24,-2-2-8,2-2 16,-12-10-32,13 9-32,1-1-8,3-5 24,-17-3 16,18 4-48,2-1 24,-2-1 32,-18-2-8,19 0-24,-1-2 8,2-1-56,-20 3 72,17-12-72,1 3-32,-2-1 88,-16 10 16,15-11-40,-3-1-24,-2-1 64,-10 13 0,8-13-56,-5 1 40,0 0 16,-3 12 0,3-13 0,-3-1 32,0-2-16,0 16-16,-1-15 8,-2 1-16,-5 1 16,8 13-8,-4-12 0,-7 1 0,2 2 48,9 9-48,-10-3 0,0-6 32,0 9 40,10 0-72,-10-3 24,0 3 24,0 0-80,10 0 32,-10 0 0,0 3 48,0 5-40,10-8-8,-9 4 32,1 10-16,0-4-48,8-10 32,-3 13 0,-6 1 32,7 1-16,2-15-16,-4 16 40,1 0-24,-1-2 0,4-14-16,-3 15 0,0-2 16,1 0-64,2-13 48,-1 12 0,1-2-16,0-6 48,0-4-32,2 9 0,7-6-32,-6 0 80,-3-3-48,13 2-32,-4-1 32,3-1 0,-12 0 0,12 0-40,2-3 24,-1-9-32,-13 12 48,13-9 0,2-3 0,0-3-24,-15 15 24,16-15 0,0-2-88,-2 0 16,-14 17 72,12-18-88,-1 0 0,-3 1 32,-8 17 56,3-15-120,7 1 32,-10 1-40,0 13 128,0-11-16,0 2 16,0 0 0,0 9 0,-3-3 16,-7-5-56,6 6 24,4 2 16,-12-2-72,3 2 32,-2 0 24,11 0 16,-12 0-32,-1 3 32,-3 7 0,16-10 0,-14 8 32,0 1-64,0 2 104,14-11-72,-14 12 72,-1 1-24,3 0 32,12-13-80,-11 13 72,1 1-24,2-1-32,8-13-16,-4 13 8,-5-2 24,6-2-64,3-9 32,-3 8 0,1-5 0,1 5-24,1-8 24,0 2 24,0 1-64,2-1 0,-2-2 40,9 1 24,-6-1-80,10-3 40,-13 3 16,10-9-40,2 6-64,2-11 16,-14 14 88,16-12-128,-2-3-16,0 0-40,-14 15 184,14-15-152,-1-1-32,0 2 24,-13 14 160,10-15-80,-2 3-24,-5 1 64,-3 11 40,3-9-16,-1 1 8,-2 5 8,0 3 0,-1-3 0,-3 0 24,-6 1-8,10 2-16,-9 0 80,-3 0 24,0 3-48,12-3-56,-13 8 80,0 0-24,-1 2 32,14-10-88,-14 10 144,-1 2 8,1 2 8,14-14-160,-13 13 144,1 2-32,1-1-40,11-14-72,-10 14 104,-1 1-16,3-3-16,8-12-72,-4 11 72,-4-1-32,6-2-8,2-8-32,-1 8 16,0-4-32,1 5 0,0-9 16,0 3-32,2 0 48,1 1 16,-3-4-32,8 3 16,-6-2-8,1 0-48,5 0 40,-8-1 0,2 0 32,0 0 24,-2 0-56,2 0 56,1 0 16,-1 0-24,-2-2-8,0 2-40,0 0 48,0-2-8,0 0 0,0 2-40,-1-2 64,-3 2-40,-4-3-32,8 3 8,-4 0 24,-6 0-8,2 1 16,8-1-32,-4 4 88,-7 5-72,11-9-16,-9 3 8,1 8-16,0-3-56,-1 1 48,9-9 16,-8 8 0,5 1 32,-6 0-136,9-9 104,-2 10-160,-1-1-144,2-1-256,1-8 560,0 4-776,0 7-464,9-8-657,-9-3 1897,8 9-2672,2-6-1345,3 5-6585,-13-8 10602,0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49:41.421"/>
    </inkml:context>
    <inkml:brush xml:id="br0">
      <inkml:brushProperty name="width" value="0.05" units="cm"/>
      <inkml:brushProperty name="height" value="0.05" units="cm"/>
      <inkml:brushProperty name="color" value="#AD5D07"/>
    </inkml:brush>
  </inkml:definitions>
  <inkml:trace contextRef="#ctx0" brushRef="#br0">24 84 6809,'0'0'0,"0"0"432,0 0-432,0-3 520,0-5 120,0 8 64,0 0-704,-1-3 769,0 1 23,0-1 48,1 3-840,-1-3 840,0 0-24,-1 0 8,2 3-824,-2-3 809,1 1-49,-1 0 0,2 2-760,-1-2 696,0 0-32,0 2-48,1 0-616,-2-2 553,1 2-9,0 0-80,1 0-464,-1 0 464,0 0-32,0 0 8,1 0-440,-1 0 408,1 0-24,0 2-16,0-2-368,0 3 328,0 0-24,0 1-8,0-4-296,0 9 273,0-6-25,0 6-32,0-9-216,0 8 224,0-4-16,0 10 8,0-14-216,0 13 200,0-1-32,0 2 0,0-14-168,0 15 112,2 0 8,-2 1 8,0-16-128,0 16 104,0 1 32,2 1-48,-2-18-88,0 18 72,0 0-40,0-1-24,0-17-8,0 16 56,2 0 16,-2 0-24,0-16-48,2 14 8,0 0 24,-2-2-64,0-12 32,2 11 32,-2 0 8,2-3-24,-2-8-16,2 3 72,0 5-96,-2-7 48,0-1-24,2 3 16,0-1-32,-2-1 136,0-1-120,2 1 8,-2-1 40,2 0-8,-2 0-40,0-2 48,2-1 24,-2-5-32,0 8-40,2-3 56,0-9-72,0 1 48,-2 11-32,3-12 32,0 0-24,6-2 8,-9 14-16,2-15 16,6 0 0,-5-1-16,-3 16 0,11-16 16,-8 1-16,7-3 0,-10 18 0,3-18-64,7 1 24,-7 1 0,-3 16 40,9-15-48,-6 0-8,7 0 0,-10 15 56,3-13-72,9 2 24,-9 1 64,-3 10-16,9-8 0,-7 5 0,1-7 16,-3 10-16,8-3 0,-6-5 32,1 6-32,-3 2 0,2-3-16,1 0 32,0 1-48,-3 2 32,3-3 0,0 1 16,0-1-48,-3 3 32,3-2-16,0 2-56,0-2-56,-3 2 128,2-2-184,0 0-104,0 2-136,-2 0 424,2-2-600,0 0-296,1 2-321,-3 0 1217,2-2-1592,2 0-528,-2 0-401,-2 2 2521,2-2-2977,0 2 41,0-2-4322,-2 2 7258</inkml:trace>
  <inkml:trace contextRef="#ctx0" brushRef="#br0" timeOffset="2739">126 259 6209,'0'0'0,"0"0"896,-1 0 80,1 0-976,-1 0 864,0 0-63,0 0 15,1 0-816,0 0 864,0 0 64,0 1 48,0-1-976,0 1 929,0 2-73,2 0-56,-2-3-800,0 3 672,2 0-96,0 5-96,-2-8-480,2 2 384,1 6-24,0-5-48,-3-3-312,9 8 321,-7-5-57,1 7-24,-3-10-240,3 5 208,6 5-32,-7-2-40,-2-8-136,3 4 120,5 7-80,-6-7 40,-2-4-80,3 10 56,5-6-24,-6 6 32,-2-10-64,3 4 24,0 5 0,0-6-24,-3-3 0,3 8 0,0-5-40,-1 5-120,-2-8 160,3 3-288,-1 1-272,1 0-329,-3-4 889,2 4-1256,-2-1-544,0 0-361,0-3 2161,2 2-2504,-2 0 143,0-2-3800,0 0 6161</inkml:trace>
  <inkml:trace contextRef="#ctx0" brushRef="#br0" timeOffset="2740">297 311 5321,'0'0'0,"0"0"2952,0 0-1663,0 0-1289,0 1 872,0 1-208,2-1 88,-2-1-752,2 4 880,0-2 152,0 1-7,-2-3-1025,2 3 904,0 1-152,0 4-128,-2-8-624,2 2 504,0 2-104,0 5-64,-2-9-336,2 2 224,0 1-39,0 1-57,-2-4-128,3 4 112,-1 0-16,0 0-48,-2-4-48,2 4 16,0-1-8,0 0 16,-2-3-24,2 3 0,0 1 0,0-1-80,-2-3 80,2 2-320,-2-1-265,2 1-463,-2-2 1048,0 1-1656,0 1-425,0 1-455,0-3 2536,0 2-2305,0 1-3880,0-3 6185</inkml:trace>
  <inkml:trace contextRef="#ctx0" brushRef="#br0" timeOffset="2741">257 179 7665,'0'0'0,"0"0"0,-1 0 2537,-1 0-809,0-2-744,2 2-984,-1-2 688,0 0 57,1 0 183,0 2-928,0 0 816,2-2-56,0 2-264,-2 0-496,2-2 280,1 2-64,0-3-136,-3 3-80,3-2 128,0 2-104,5-2-128,-8 2 104,2-2-304,1 2-584,6 0-672,-7-2-729,1 2-415,5-2-2241,-6 0 488,-2 2 4457</inkml:trace>
  <inkml:trace contextRef="#ctx0" brushRef="#br0" timeOffset="2742">452 0 9378,'0'0'0,"0"0"2032,0 0-2032,-1 0 1392,-1 1-552,1 0 33,0 2 183,1 0 16,0 1 40,0-4-1112,0 10 936,0-7-167,0 6 55,0-9-824,0 8 632,2 0 8,0 3-8,-2-11-632,2 11 344,1 1 80,0 2-224,-3-14-200,2 12 152,1 2 89,-1-1-249,-2-13 8,3 14 176,-1 2-96,1-2-40,-3-14-40,2 16 80,0-2-120,0 0 24,-2-14 16,2 15-24,-2 1 40,2-1 40,-2-15-56,2 14-56,-2-1 16,0-1 8,0-12 32,2 10-160,-2-1 104,2 1-145,-2-10 201,0 8-216,2 0-96,-2-4-128,0-4 440,0 9-512,0-6-280,0 5-96,0-8 888,0 2-1160,0 1-417,0 0-367,0-3 1944,0 3-2257,0 0-367,0-2 375,0-1 2249,0 1-6105,0-1 6105</inkml:trace>
  <inkml:trace contextRef="#ctx0" brushRef="#br0" timeOffset="2743">427 266 9177,'0'0'0,"0"0"1673,0 0-681,0-2-304,0 2 96,0 0-784,2 0 961,0 0 231,0 0-48,-2 0-1144,3 0 1016,1 0-112,-1 1-183,-3-1-721,3 0 680,6 1-168,-7 0-64,-2-1-448,9 0 392,-6 0-144,7 0 56,-10 0-304,3 0 184,7 0-16,-7 1-24,-3-1-144,12 1 40,-9-1 0,9 0-56,-12 0 16,8 0-8,0 0-144,-5 0-200,-3 0 352,12-2-648,-4 2-496,0-3-593,-8 3 1737,8-3-2512,0 1-721,2 0 161,-10 2 3072,8-3-6946,-8 3 6946</inkml:trace>
  <inkml:trace contextRef="#ctx0" brushRef="#br0" timeOffset="2744">730 233 7113,'0'0'0,"-1"-2"1888,-1 0-167,-1 0-481,3 2-1240,-3-3 1016,1 1 16,1 0 121,1 2-1153,-2-2 1232,1 0-48,0 2-120,1 0-1064,-2-2 937,0 2-113,0 0-104,2 0-720,-2 0 592,1 0-56,-1 0-88,0 0-56,0 0-55,0 1-65,2-1-272,-2 2 272,0 1-48,-1 0-32,3-3-192,-3 3 160,0 6-16,0-6-8,3-3-136,-3 5 128,0 4-16,0-6-32,3-3-80,-3 9 56,0-5-40,0 6 0,3-10-16,-4 4 24,1 5 24,0-5-24,3-4-24,-2 10 32,0-6-24,0 8-8,2-12 0,-1 4-24,0 6-16,1-2 24,0-8 16,0 8-16,0-4 32,2 6 24,-2-10-40,2 3 0,1 6 0,5-6 0,-8-3 0,3 3 16,5 0-56,-5 0 24,-3-3 16,10 3-32,-7-2-32,9 0-8,-4-1-56,1 0-96,1-2-96,-10 2 320,11-4-536,-1-6-225,0 7-231,-10 3 992,10-11-1288,0 3-304,1-1-545,-11 9 2137,11-9-2640,0 0-545,-1 0 416,-10 9 2769,9-9-6345,-9 9 6345</inkml:trace>
  <inkml:trace contextRef="#ctx0" brushRef="#br0" timeOffset="2745">905 84 9265,'0'0'0,"0"0"0,-1 1 2073,-2 1-713,0-1-560,3-1-800,-1 4 713,0-2 119,1 1 104,0-3-936,0 3 1000,0 5-80,-1-5-55,1-3-865,-1 10 784,1-6-128,0 7-96,0-11-560,0 8 456,0 2-64,2 0-64,-2-10-328,2 12 272,-2-1-48,2 1-88,-2-12-136,0 12 88,2-1-8,-2 1 16,0-12-96,0 13 136,2-1-32,-2 0-24,0-12-80,0 10 72,2 0-72,-2-1 8,0-9-8,2 9 56,0-5-40,-2 6 24,0-10-40,2 3 40,0 1-15,-2-1-25,0-3 0,2 3 0,-2 0 16,2-2-16,-2-1 0,0 1 24,0-1 32,2 0-40,-2 0-16,2-2 40,-2-1-64,0 3 24,2-8-16,-2 6-56,2-7-17,-2 9 89,0-4-88,2-6-40,0 7 8,-2 3 120,2-10-208,1 7-40,0-8-8,-3 11 256,3-3-272,0-6-8,0 7 8,-3 2 272,3-3-320,0-5 24,6 8-32,-9 0 328,2 0-328,1-2 48,0 2 24,-3 0 256,3 0-216,5 0 48,-6 0 32,-2 0 136,3 1-96,5 2 8,-6 0 80,-2-3 8,3 4-40,0 4 16,5-5 72,-8-3-48,0 9-24,3-6 24,5 7 16,-8-10-16,2 4-32,1 6 48,0-6 24,-3-4-40,10 11 80,-8-7-40,1 7 32,-3-11-72,8 8 112,-6-4-16,6 6 56,-8-10-152,2 3 120,7 5 16,-6-6-24,-3-2-112,8 3 104,-5 0-8,5 0-32,-8-3-64,2 2 24,6-1 0,-5 0 0,-3-1-24,10 0 24,-8 0-8,7 0-88,-9 0 72,2-2-256,7 0-248,-6-1-449,-3 3 953,9-8-1688,-7 6-632,7-6-697,-9 8 3017,2-2-2841,6-6-3552,-8 8 6393</inkml:trace>
  <inkml:trace contextRef="#ctx0" brushRef="#br0" timeOffset="2746">1211 325 6993,'0'0'0,"-1"1"1600,1-1-1600,-1 2 1489,0 0-545,0 0-440,1-2-504,-1 1 400,1 0 96,0 1 144,0-2-640,2 2 680,0-1 17,-2-1-697,2 1 608,-2 1-136,3-1-64,0 0-80,-3-1-328,3 1 272,5-1-32,-6 0-80,-2 0-160,8 0 136,-5 0-64,7-2-24,-10 2-48,3-3 56,9 0-56,-9-6 32,-3 9-32,11-2 40,-8-6-40,8 4 48,-11 4-48,3-9 32,8 6-32,-8-7 8,-3 10-8,10-8 0,-7 0 16,7 0-32,-10 8 16,2-8 0,6-1-24,-6 1-8,-2 8 32,2-9 24,1 1-16,-1 5 16,-2 3-24,2-10 96,-2 7-40,0-8 40,0 11-96,0-3 80,0-6-16,0 7 32,0 2-96,-1-8 104,-1 6 64,-1 0 80,3 2-248,-4-2 353,0 0 47,-6 2 56,7 0 16,-5 0-32,4 0-16,-6 1-24,6 2-80,-7 1-8,3 5-32,0-6-40,4 6-56,-7-5 0,6 6-48,-6 0 0,11-10-136,-4 9 176,-5 3-55,6-1 15,3-11-136,-3 11 120,-1 0-8,1 0-64,3-11-48,-2 10 48,1 1-40,0 1-16,1-12 8,0 10 8,0 1 8,0-1 8,0-10-24,2 10 0,0-1-8,1-1 16,-3-8-8,8 8-24,-5-5 40,6 7-48,-9-10 32,3 2-40,7 1-24,-7 0 16,-3-3 48,13 2-48,-5 0-120,0-1-153,-8-1 321,8 0-552,1 0-224,0 0-448,-9 0 1224,10-2-1816,0-6-905,1 5-952,-11 3 3673,10-9-3377,-1 6-3424,-9 3 6801</inkml:trace>
  <inkml:trace contextRef="#ctx0" brushRef="#br0" timeOffset="2747">1530 214 10354,'0'0'0,"0"2"2864,0-2-2864,-1 2 2089,-1 1-1273,1 0-272,1-3-544,-1 3 624,1 0 128,0 0 153,0-3-905,0 10 944,0-6-48,0 5 16,0-9-912,0 8 736,0 0-144,0 0-39,0-8-553,0 9 296,0 0-48,2-1 96,-2-8-344,0 9 184,0 0-24,2 1 0,-2-10-160,0 8 80,0 1 160,2 0-104,-2-9-136,0 4 288,0 7-64,0-7-192,0-4-32,0 9 208,0-5-144,0-1 8,0-3-72,0 3 112,0-1-144,0-1 80,0-1-48,-1 1 24,-1-1 64,0 0 112,2 0-200,-2 0 72,0-2 88,0 0-40,2 2-120,-3-3 56,2 0 88,0-8-184,1 11 40,-1-3 0,1-10-56,0 3-16,0 10 72,0-9 8,2-1-16,1 0 80,-3 10-72,8-9-72,-6-1-32,6 0-40,-8 10 144,2-8-232,8 0 72,-7 0 48,-3 8 112,12-3-216,-9-8 40,9 9-48,-12 2 224,3-3-168,9-5 80,-3 8 0,-9 0 88,8-2 0,2 2-40,0 0 0,-10 0 40,11 1-72,0 2 72,-1 0 16,-10-3-16,11 9-32,-1-6-8,0 7 40,-10-10 0,10 4-96,2 8 112,-2-4 64,-10-8-80,9 4-16,0 9 104,-6-3-64,-3-10-24,10 9 56,-7 1 72,5 0-144,-8-10 16,2 11 64,1-1-24,0 0-72,-3-10 32,3 9 56,0-5-40,1 5 56,-2-5-144,0 5-80,-2-6-352,2 6-768,-2-6-1049,0 1-1872,0 4-5801,0-8 9994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49:55.427"/>
    </inkml:context>
    <inkml:brush xml:id="br0">
      <inkml:brushProperty name="width" value="0.05" units="cm"/>
      <inkml:brushProperty name="height" value="0.05" units="cm"/>
      <inkml:brushProperty name="color" value="#9AFE9A"/>
    </inkml:brush>
  </inkml:definitions>
  <inkml:trace contextRef="#ctx0" brushRef="#br0">47 239 5289,'0'0'0,"-1"-2"2032,1 2-2032,-1-3 200,-1-6 72,0 7 120,2 2-392,-1-3 552,0-6 97,0 7 87,1 2-736,-1-9 720,0 7-32,0-1-8,1 3-680,-1-9 648,-1 7-24,1-1 33,1 3-657,-2-9 664,1 7 0,-1-6 64,2 8-728,-1-2 736,-2-6-16,2 6-16,1 2-704,-2-3 665,-1-5-25,1 8-72,2 0-568,-2-3 624,0 1 32,1-1-40,1 3-616,-2-2 576,0 2-80,1 0-87,1 0-409,-1 0 368,0 0-48,0 0-120,1 0-200,-1 0 168,1 1-16,0 3-24,0-4-128,0 4 200,0 5 8,0-1-24,0-8-184,0 10 168,0 0-24,0 0-48,0-10-96,2 12 104,0 1-32,1-1-8,-3-12-64,3 13 88,0 0 0,0 0-32,-3-13-56,3 14 48,6 1-8,-7-2-8,1-1-24,6 0 8,-6-2 0,6 0-16,-6-1 0,8 0 16,-8-1-16,-3-8 0,9 4 16,-6 5 8,6-7-8,-9-2-16,3 2 16,8-1-16,-11-1 0,3 1 0,6-1-16,-6-2 32,-3 2-16,10-3 16,-7-6-8,8 6 24,-11 3-32,3-13 16,7 2 0,-7 1-16,-3 10 0,10-11 0,-6 0-16,4 0 0,-8 11 16,2-13 16,1 0 0,0 1-16,-1 0 8,-2 12-8,2-10 0,0 2 0,-2 5 16,0 3-16,0-9 0,0 9 16,0-3-16,0 3 0,0-2 16,0 0 0,0 2-8,0 0-8,0 1 16,-1 1-16,1-2 0,0 3-16,0 1 16,0 4-8,0-8 8,0 4 8,0 7 24,0-11-32,0 9 16,0 1 0,2-1-16,1 2 16,-3-11-16,2 10 0,1 0 24,0-1-24,-3-9 0,8 9 0,-6 0-24,1 0 24,-3-9 0,9 10-16,-6 0 0,7-2 16,-7 0 0,8 0 32,-8-4-8,-3-4-24,10 9-24,-7-6 8,7 1 0,-10-4 16,3 4-16,8-1 16,-8 0 0,-3-3 0,12 1-16,-9-1 48,10 0 24,-13 0-56,8 0 16,-5-2 0,8-1 40,-11 3-56,3-9-16,8 6 48,-8-8 24,-3 11-56,9-8-16,-6-1 32,5 0-16,-6-1 16,7-2 0,-7 0-32,-2 12 16,3-12 40,5-1-40,-6-1 32,-2 14-32,2-15 32,1 0-16,0 0-16,-3 15 0,2-14 24,0 0-64,0 1 24,-2 13 16,2-13 32,0 3-80,-2 1 80,0 9-32,0-8-16,0 5-16,0-7 8,0 10 24,0-2-64,0-1-8,0 0-176,0 3 248,-1-2-312,0 2-272,0 0-376,1 0 960,-1 0-1352,0 0-705,0 2-575,1-2 2632,0 3-3417,-1 5-40,1-5-4617,0-3 8074,0 0 0</inkml:trace>
  <inkml:trace contextRef="#ctx0" brushRef="#br0" timeOffset="2284">669 330 9450,'0'0'0,"0"0"1560,0 0-1016,0 0-544,0 0 168,0 0-48,0 0 136,0 0-800,0 0 1472,0 0-416,0-2 64,0 0-71,0 0 111,0 0-72,0 2-544,0-2 496,0 0 8,2-1-200,-2 3-304,0-3 392,2 0-240,0 0 32,-2 3-184,0-8 160,2 6-88,0 0 128,0-7-32,0 6 56,-2 0 88,2-5-88,-2 6 33,0-1 31,0 3-288,0-2 112,0-1 88,0 0-40,0 3-160,0-2 136,0 0 40,-1-1 24,1 3-200,-1-2 216,-2 2-64,0 0 0,3 0-152,-3 0 192,0-2-104,0 2 40,3 0-128,-8 0 64,5 0-56,-6 0 120,9 0-128,-3 1 104,-6 1 0,5 0 32,4-2-136,-11 3 136,3 1 0,0 0-16,8-4-120,-8 4 144,-1 4-56,5-5-88,4-3 0,-11 10 80,7-6-120,-6 6 16,10-10 24,-8 4 0,-1 6-40,5-2 160,4-8-120,-9 8 8,6-4 72,-1 8 64,4-12-144,-4 4-40,1 7 32,0-8 96,3-3-88,-1 9-88,1-6 72,0 1 8,0-4 8,0 8-112,2-7 104,1 2-24,-3-3 32,8 4-8,-6-1-8,8-2-24,-10-1 40,3 1-56,11 0 24,-5-1-8,-9 0 40,9 0-112,0-3 8,1 0-24,-10 3 128,11-9-168,0 7 48,0-6-72,-11 8 192,10-3-120,-1-6-16,0 1-112,-9 8 248,9-4-48,-6-6-208,8 7 64,-11 3 192,3-3-72,5-5-88,-6 8 144,-2 0 16,3 0 0,0-2-72,0 2 48,-3 0 24,4 0-16,-2 0-32,0 0 80,-2 0-32,0 1-8,0 2-8,2 0 8,-2-3 8,0 4 24,2 4 48,0-5-80,0 6 80,0-6-24,-2 6-24,0-9-24,2 3 128,0 5-48,0-5 16,-2-3-96,2 3 64,1 0 0,0 1 0,-3-4-64,8 3-16,-6-1 72,1 0-56,-3-2 0,9 1-80,-7 0 144,6 0-48,-8-1-16,2 0 40,7 0 48,-5-2-208,-4 2 120,10-3-112,-7 0-432,7-6-720,-10 9 1264,3-3-2073,8-8-1056,-3 3-311,-8 8 3440,3-10-7362,-3 10 7362</inkml:trace>
  <inkml:trace contextRef="#ctx0" brushRef="#br0" timeOffset="2285">923 45 11234,'0'0'0,"-4"1"2408,4-1-2408,-4 3 985,-5 0-353,7 7-56,2-10-576,-2 3 648,0 6 120,0-6 48,2-3-816,-1 11 769,-1-2-25,0 0-104,2-9-640,-2 10 528,0 1-80,1 1-72,0-1-64,1 2-32,0-1-48,0-12-232,0 13 200,0 0-56,0 1-24,0-14-120,2 13 32,0 0-8,-2 0-24,0-13 0,2 13 16,-2 1 32,2 0-32,-2-2 16,2 0-32,-2-2 8,2 0 8,0-1-16,0 0-40,-2-9 40,0 10-96,2-2-128,0-4-160,-2-4 384,0 10-544,2-7-160,-2 5-160,0-8 864,0 3-1048,2 0-257,-2 1-255,0-4 1560,0 3-1832,0 0-217,0-2-231,0-1 2280,0 1-2009,0-1 465,-1 0-3369,1 0 4913,0 0 0</inkml:trace>
  <inkml:trace contextRef="#ctx0" brushRef="#br0" timeOffset="2286">816 299 7937,'0'0'0,"0"0"0,-1 0 1841,0 0-177,0-2-704,1 2-960,-1-2 728,1 2-56,0-2 33,0 2-705,0-2 800,3 2 16,0-2 16,-3 2-832,3-2 824,5 0-48,-6-1-23,1 1-97,6 0-72,-7 0-128,-2 2-456,10 0 336,-7-2-80,8 0-88,-11 2-168,3-2 120,10 0-24,-4 0-56,-9 2-40,9-2 8,0 2 8,1-2-16,-10 2 0,9-2-40,0 0-104,0 0-128,-9 2 272,9-2-528,1 0-328,-1 0-416,-9 2 1272,9 0-1761,0-2-487,1 2-377,-10 0 2625,9-2-2672,-1 2 599,0 0-3512,-8 0 5585,0 0 0</inkml:trace>
  <inkml:trace contextRef="#ctx0" brushRef="#br0" timeOffset="2287">1154 263 5593,'0'0'0,"0"-2"2656,0 2-2656,-1-3 1337,0-5-409,-1 8-256,2 0-672,-2-3 752,0 0 104,-1 0 112,3 3-968,-2-3 1009,0 0-49,-1 0-56,3 3-904,-3-2 840,-1 0-48,0 0-55,4 2-737,-4 0 680,-4-2-136,6 2-32,2 0-512,-3 0 392,-5 0-72,6 0-8,-2 0-72,0 1-40,-4 2-56,8-3-144,-2 3 64,-1 1-24,-6 0 0,9-4-40,-1 9 16,-2-6 32,0 7-24,3-10-24,-3 8 32,0 1-8,1 1-24,2-10 0,-2 9 24,1 0-8,0 0-16,1-9 0,0 8 0,0 0 16,0 0-8,0-4-32,3 5 48,0-6-32,0 6-8,0-7 16,5 2 0,-8-4 0,3 3-16,6 1 16,-6-1 0,-3-3 0,9 1-24,-6 0 8,8-1-8,-11 0 24,3 0-40,9 0-80,-4-3-80,-8 3 200,8-3-376,2-6-248,-1 6-344,-9 3 968,10-11-1376,0 8-425,-1-9-471,-9 12 2272,10-10-2649,-2 1-135,0-3 303,-8 12 2481,3-11-5305,-3 11 5305</inkml:trace>
  <inkml:trace contextRef="#ctx0" brushRef="#br0" timeOffset="2288">1259 1 10922,'0'0'0,"0"0"0,0 1 2616,-1-1-1623,-1 1-553,2-1-440,-1 2 368,0 1 152,1 0 160,0-3-680,0 3 824,0 5 24,2-5-39,-2-3-809,0 11 752,0-1-80,0 0-96,0-10-576,2 12 472,-2 1-96,2 0-80,-2-13-296,2 14 168,0-1-32,0 3-48,-2-16-88,2 15 64,0 0 48,0 0-72,-2-15-40,2 15 24,0 0 0,0-2-8,-2-13-16,2 13 64,-2 0-24,2-1 16,-2-12-56,0 12 40,2 1-8,0-4 8,-2-9-40,2 9 40,0-1 24,-2-5-64,0-3 0,2 4 0,0 0 24,1 0-48,-3-4 24,0 3 80,0 0-8,0-1-31,0-2-41,0 2 96,0-1-32,0 0 48,0-1-112,0 1 48,0-1 40,0 0 32,0 0-120,-1 0 40,-1 0 32,1-2-16,1 2-56,-1-2-32,1 0 32,0 0-24,0 2 24,0-2 56,0-1-8,0 0 8,0 3-56,4-8 72,-1 6-144,0-1 32,-3 3 40,3-9-56,5 7-8,-6-6-8,-2 8 72,3-3-120,6-6-32,-7 7 40,-2 2 112,8-3-120,-5 0 39,5 0-15,-8 3 96,3-2-104,6 2-8,-6 0 16,-3 0 96,11 0-80,-8 2 0,6 1 56,-9-3 24,3 3-16,6 1-8,-7 5 8,-2-9 16,9 3-24,-7 1-32,6 5 56,-8-9 0,3 3 0,6 1-24,-6 4 0,-3-8 24,8 2-40,-5 2-16,6 0 8,-9-4 48,2 4 0,7 0-16,-6 0-8,-3-4 24,10 3 0,-7 1 8,6-1-32,-9-3 24,3 3 40,7-2-40,-7 1 16,-3-2-16,10 1 24,-6-1-8,7 0 8,-11 0-24,3 0-16,8-3 8,-8 1-32,-3 2 40,9-3-72,-6 0 64,5-7-64,-8 10 72,2-2-40,1-6 136,5 0-200,-8 8 104,0-3-40,2-9 40,0 4-176,-2 8 176,2-8-8,-2-3-88,0 8-8,0 3 104,0-11-24,0 8-80,0-7 168,0 10-64,0-2 16,-1-1 32,-2 0 160,3 3-208,-2-3 96,-1 0 24,0 1 40,3 2-160,-3-2 24,0 0 40,-1 2 120,4 0-184,-3 0 56,0 0 48,-1 0 8,4 0-112,-3 0 0,-1 1 56,0 2-16,4-3-40,-4 3 64,1 5 16,0-5 32,3-3-112,-3 9 129,0-6-41,1 8-24,2-11-64,-2 3 16,0 11 120,1-6-40,1-8-96,-1 9 40,1 1 80,0-6-144,0-4 24,0 12 80,2-8-8,1 7-64,-3-11-8,8 9 32,-6-5-112,7 7 104,-9-11-24,3 3-16,7 1-24,-2 4 120,-8-8-80,3 1 0,9 1 16,-4-1-16,-8-1 0,9 1-64,-1 0-120,1-1-184,-9 0 368,10 0-777,-1-3-423,0 0-568,-9 3 1768,10-10-2481,-1 8-655,0-7-417,-9 9 3553,8-9-5073,0 6 352,-8 3 4721</inkml:trace>
  <inkml:trace contextRef="#ctx0" brushRef="#br0" timeOffset="2289">1846 197 7785,'0'0'0,"0"0"1681,0 0-1681,0-2 1536,0-1-584,0-6-176,0 9-776,2 0 912,-2-3 145,0 0 55,0 3-1112,0-2 1232,0 0-40,0 0-15,0 2-1177,0-3 992,-1 1-8,0 0-136,1 2-848,-2 0 624,-1 0 57,0 0-233,3 0-448,-4 1 368,0 0-144,0 2 8,4-3-232,-9 3 224,6 0-208,-1 0 192,4-3-208,-8 3 104,5 1 16,-5 0 152,8-4-272,-3 4 128,-1 5 88,-5-6-176,9-3-40,-3 9 128,-1-6-56,-4 5-16,8-8-56,-2 3 48,-1 5-8,0-6 32,3-2-72,-2 8 56,0-5 48,0 0-160,2-3 56,-1 8 56,0-6-40,1 2 8,0-4-24,0 4 88,0-1-56,3 5 24,-3-8-56,3 1-24,5 1 80,-5 1 16,-3-3-72,10 1-16,-7 1 16,9-1-72,-12-1 72,9 2-88,0-1-40,0 1 96,-9-2 32,10 3 16,0-2-232,0 2 232,-10-3-16,10 4 160,-2 0-224,0 0 184,-8-4-120,3 3-48,8 6-64,-8-8 56,-3-1 56,9 3-48,-7 7 112,1-8-152,-3-2 88,8 8 40,-8-5-24,0 6-16,0-9 0,0 3 32,0 1-48,0 4 40,0-8-24,0 3 64,-1 1 104,-2 5 40,3-9-208,-4 3 288,-5 1-56,6 5-24,-5-6 56,5 1-7,-7 5 7,2-7-80,0 1-64,-1 1-64,9-4-56,-9 3-16,1 0 32,-2-1-104,10-2 88,-8 1-240,-1 2-249,0-1-487,9-2 976,-8 3-1640,-1-1-1385,-1-2-2008,10 0 5033,-10 0-11714,10 0 11714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50:29.920"/>
    </inkml:context>
    <inkml:brush xml:id="br0">
      <inkml:brushProperty name="width" value="0.05001" units="cm"/>
      <inkml:brushProperty name="height" value="0.05001" units="cm"/>
      <inkml:brushProperty name="color" value="#FBD6AD"/>
    </inkml:brush>
  </inkml:definitions>
  <inkml:trace contextRef="#ctx0" brushRef="#br0">168 342 4552,'0'0'0,"0"0"0,-1 0 313,-2 0-217,-1 0-16,4 0-80,-4 0 160,1 0 16,-1 0 72,4 0-248,-3 0 320,1-2 112,0 2 88,2 0-520,-2-3 576,1 1 72,-1-1-48,2 3-600,-1-2 632,0-2-79,0 0-65,1 4-488,-2-4 512,1-6-128,0 10 64,1 0-448,0-2 432,-1-1-40,1-1 48,0 4-440,-2-4 408,1 1 48,0-1-15,1 4-441,-2-4 392,1 1-16,0 0-56,1 3-320,-3-3 320,1 3 64,-1-2-8,3 2-376,-2 0 384,1 0-24,-2 0-48,3 0-312,-3 0 336,0 0-16,-1 2-24,4-2-296,-4 4 329,0 0-49,0 1 40,4-5-320,-5 5 216,0 5 8,0-6 16,5-4-240,-5 10 72,0-6 136,0 10-48,5-14-160,-4 12 128,-1 0 40,0 2-56,5-14-112,-4 16 208,1-1-184,-1 6 88,4-21-112,-3 19 144,2 1-152,0 3 136,1-23-128,0 23 80,0 1-16,0 1 0,0-25-64,3 24-40,8 3 144,-9-3-160,-2-24 56,10 25 0,0-2 104,1-2-192,-11-21 88,12 21 16,1-4-8,1 2-16,-14-19 8,14 16 8,3-4 8,1 0-96,-18-12 80,18 3-24,0 3 0,-2-1-136,-16-5 160,18 3-48,0-1 8,2-2-48,-20 0 88,19-3-16,0-7-40,1 0 32,-20 10 24,18-13-72,2-2-24,0-4 24,-20 19 72,18-22-168,0 0 128,-2-4-8,-16 26 48,14-25 8,0-3-16,-2 0-32,-12 28 40,11-26 40,-7-5-120,10 1 72,-14 30 8,2-32-16,2-2-48,0 1 64,-4 33 0,3-33-48,-3 3 72,0-1 0,0 31-24,0-28 24,-3 0 64,-2 1-32,-8 0 8,8-1-24,-10 1-8,2 2 8,-1 1 16,-3 1 8,17 23-64,-18-20 48,-2 1 0,-1 4 56,21 15-104,-21-13 144,1 9-16,1-6 56,19 10-184,-21 0 144,2 0 0,2 0 24,17 0-168,-18 1 120,1 10 16,1 0-8,16-11-128,-17 14 144,1 2-8,-1 3 8,17-19-144,-15 22 128,0 2-8,4 1-40,11-25-80,-12 27 64,2 1 9,0 1-17,10-29-56,-10 29 40,6 0 0,-6 2 0,10-31-40,-3 30 40,1 3-24,-1 1 8,3-34-24,0 34 0,0 2 16,3-4-8,-3-32-8,4 31-8,6 1 8,-6-2-32,-4-30 32,13 28-24,-2-1-8,-1-2-16,-10-25 48,11 22-72,2-5-32,2 0-25,-15-17 129,15 13-104,2-3-16,-1-6 40,-16-4 80,14 3-160,3-1 8,-1-2 8,-16 0 144,18-3-184,0-10 56,-1 3-24,-17 10 152,19-14-104,-1-3 24,-2-1-8,-16 18 88,18-22-80,-1 0 8,-2-4-32,-15 26 104,14-26-80,-4-1 16,0 2 0,-6-2 24,7 0 16,-8 1-8,-3 26 32,2-28-24,1 1 16,-1 2-8,-2 25 16,0-24 0,0 1 16,-1 3-8,1 20-8,-5-19 24,-6 0 8,6 1 16,5 18-48,-16-18 56,3 4-8,-3 0 16,16 14-64,-17-13 56,-2 1 8,-2 8 8,21 4-72,-23-12 80,2 12-16,-2-3 32,23 3-96,-23 0 88,3 1 16,-2 4 40,22-5-144,-21 14 152,-1 0-8,1 2 16,21-16-160,-20 16 120,2 4-16,1 3-8,17-23-96,-15 23 64,1 3 16,2 5-8,12-31-72,-12 32 40,2 2 0,5 3-16,5-37-24,-5 35 16,1 0 8,2 1-8,2-36-16,0 34 41,0-1-41,2-1 16,-2-32-16,13 29 0,-2-5-32,2-2 7,-13-22 25,15 17 0,2-4-56,0-3-24,-17-10 80,21 3-96,0-1-64,3-2 24,-24 0 136,24-2-128,0-11-8,0-1 16,-24 14 120,24-18-144,1-3 0,0-3 0,-25 24 144,24-29-160,1-3 8,-2-2-48,-23 34 200,22-36-176,-3-1 8,-4 2 48,-15 35 120,13-39-72,-10 1 16,9 1 32,-12 37 24,0-34 0,0 3 16,0 2-8,0 29-8,-2-25 24,-1 2 32,-10 3 8,13 20-64,-11-21 72,-2 5 48,-4-1-8,17 17-112,-17-12 144,-2 0 16,-3 9-48,22 3-112,-20-13 120,-3 10-16,0 1 16,23 2-120,-21-3 120,-2 3 48,3 2-8,20-2-160,-21 5 200,1 9 16,2 0 0,18-14-216,-17 17 185,3 4 7,0 1-40,14-22-152,-12 24 104,2 4-8,0 1 0,10-29-96,-4 33 88,-1 2-8,1 0-8,4-35-72,-3 37 48,1 0 0,2-2-8,0-35-40,0 33 16,0 0 8,10-1-24,-10-32 0,4 29 0,11-3 16,-2-2-16,-13-24 0,13 21-32,1-4-8,2-4-32,-16-13 72,19 4-96,1 0 16,2-3-16,-22-1 96,20 0-120,2-4 24,1-12-32,-23 16 128,22-17-104,3-2-8,-3-4-25,-22 23 137,23-27-136,-1-4-24,-2-2-16,-20 33 176,16-34-144,0-3 8,-4-2 24,-12 39 112,10-39-72,-6-1 24,6 2-8,-10 38 56,0-34-16,0 1 8,0 4-24,0 29 32,-3-29 16,-8 4-16,6 1 40,5 24-40,-16-23 24,3 4 48,-3 2-24,16 17-48,-18-14 64,-1 3-8,-3 1 8,22 10-64,-20-4 72,-1 0-24,-2 2 32,23 2-80,-22 0 80,0 1 16,1 10 0,21-11-96,-20 12 120,-2 3 0,2 3 9,20-18-129,-19 20 128,1 4 0,3 1-8,15-25-120,-14 28 112,2 3-32,1-2 16,11-29-96,-5 31 72,0 1 8,2 4-8,3-36-72,-4 35 24,2 3 16,2-1-24,0-37-16,0 34 0,4 0 16,6-2-8,-10-32-8,11 30 16,-1-2 0,2-4-48,-12-24 32,14 21-40,1-6-16,3-4-8,-18-11 64,19 5-96,1-1 0,2-1 8,-22-3 88,20 0-96,1-3 48,0-10-8,-21 13 56,20-11-72,2-3 32,-2-4-24,-20 18 64,18-19-56,2-2 0,-2-5 0,-18 26 56,15-25-56,0-2 16,-3 0 15,-12 27 25,10-27-16,-6 0 32,0 1 9,-4 26-25,3-27-8,-3 2 16,0 2 8,0 23-16,0-22 24,-5 6 24,-7 0-24,12 16-24,-12-16 56,0 1-16,-5 1 0,17 14-40,-18-12 24,-1 0 8,0 2 16,19 10-48,-19-4 16,-2-7 40,0 8 0,21 3-56,-22-4 56,0 1 8,2 0-8,20 3-56,-20 0 56,-1 1 24,2 3 8,19-4-88,-17 13 96,3-2 0,0 2 16,14-13-112,-12 18 96,1 1 0,6 2-40,5-21-56,-10 26 56,7 1-16,2 5 0,1-32-40,-1 33 32,1 3-16,0-2-16,0-34 0,3 33 8,11-2-16,-2 2-24,-12-33 32,12 29 0,2-1-16,2-4-8,-16-24 24,19 19-16,1-1 0,1-3-48,-21-15 64,22 10-72,-1-6-24,2 0 0,-23-4 96,24 0-152,0 0 8,2-10 48,-26 10 96,25-10-136,-1-4 40,-1-1 16,-23 15 80,22-18-56,-3-4-40,-2 0-16,-17 22 112,14-27-64,0 0-48,-2-1 31,-12 28 81,10-29-48,-8-1 0,2-2 24,-4 32 24,4-33-40,-4 2 40,0-1-16,0 32 16,-1-29 0,-10 1 56,1 4-32,10 24-24,-11-22 56,-2 2 0,-2 4-15,15 16-41,-18-16 80,-1 2 0,-2 4-24,21 10-56,-24-10 72,0 6 24,-1 1-32,25 3-64,-24-4 80,2 4 32,1 0-32,21 0-80,-20 4 112,2 10-16,1-3 56,17-11-152,-18 15 96,0 3 16,2 0 0,16-18-112,-16 21 40,4 2 72,2 2-56,10-25-56,-4 26 72,-8 1 0,10 3-56,2-30-16,-4 28 40,2 1-24,0-1-32,2-28 16,0 26 0,0 1 16,4-2-32,-4-25 16,11 24 0,-7-1 40,10-2-56,-14-21 16,14 20 32,1-5-32,2-4-32,-17-11 32,18 5-8,-2-1-64,1-3-16,-17-1 88,19 0-80,1-4-32,0-6-32,-20 10 144,22-15-96,-1-3 0,-1-3 136,-20 21-40,22-27-64,-3 2-24,-1-4 120,-18 29-32,15-29-208,-2-3 136,-3-4 48,-10 36 24,4-31-168,6-1 128,-10 2-16,0 30 56,2-26-56,-2 1 56,0 2-48,0 23 48,-4-23 48,-6 3-16,5 4-16,5 16-16,-14-19 176,2 3-120,-4 4 0,16 12-56,-16-13 104,-3 3-104,0 7 72,19 3-72,-20-3 24,1-1 24,-2 4 16,21 0-64,-19 0 32,0 1 88,2 9-24,17-10-96,-17 13 112,2 2 32,-2 3-64,17-18-80,-16 20 168,2 0-80,1 6-16,13-26-72,-10 26 56,5 2-160,-6 1 248,11-29-144,-3 33 32,1 0-48,0 0 216,2-33-200,-1 33-88,1-1 160,3-4 8,-3-28-80,3 26-80,11-4 152,-3-2-216,-11-20 144,13 17-40,3-6 8,0 0-120,-16-11 152,19 2 56,-1-1-160,2-1 48,-20 0 56,20-4 16,2-11-96,0 2 80,-22 13 0,21-18-72,1-1-16,-1 0 32,-21 19 56,20-20-96,-2-1 24,-1-3 16,-17 24 56,12-26-96,0-3 56,-8 4-16,-4 25 56,10-23 0,-10 0 32,2 3-24,-2 20-8,0-18 88,0 0-104,-2 2 32,2 16-16,-5-15 64,-8 2-176,3 2 160,10 11-48,-13-10 40,-1 6-80,-2-10 232,16 14-192,-18-3 40,0 1 72,-1-1-56,19 3-56,-18 0-8,-1 0 144,2 4-232,17-4 96,-18 10 112,2 0-32,0-5-160,16-5 80,-14 17 136,2-2-192,-1 1 160,13-16-104,-11 22 96,-1 0-120,7 3 264,5-25-240,-11 26-56,8 2 80,1 3 64,2-31-88,-3 29-128,2-1 144,1-4-8,0-24-8,0 24 0,2-3 56,9-2-64,-11-19 8,3 17 72,10-4-88,-3-2-32,-10-11 48,10 4 64,2-2-192,0 0 80,-12-2 48,13 0-24,2-4-136,-1-11 88,-14 15 72,17-13-120,-2 0 32,0-6 8,-15 19 80,15-20-48,-1 1 152,0-5-208,-14 24 104,13-23-40,-3-2 40,0-3-184,-10 28 184,4-27 32,7 1-48,-11 0-40,0 26 56,3-21 88,-3 1-136,0 4 152,0 16-104,0-15 40,-4 2-24,-1 2 152,5 11-168,-11-10 0,5 6 64,-5-9 40,11 13-104,-5-2-16,-9-2 88,4 2 24,10 2-96,-5 0 72,-9 0 40,9 2 16,5-2-128,-14 10 168,4-6-40,5 13-24,5-17-104,-13 16 144,9 0-160,-6 3 120,10-19-104,-4 21 72,1 2-72,-3 2 24,6-25-24,-3 27 32,0-1-32,1-2 0,2-24 0,-2 23 24,2-1 48,0-5-112,0-17 40,0 15 16,0-4 24,3-6-168,-3-5 128,4 5-16,6-4-112,-6 0-32,-4-1 160,11 0-128,-7-4-128,10-6 200,-14 10 56,4-10-200,9-1 0,-9-2 160,-4 13 40,13-15-248,-11-3 120,9-2-24,-11 20 152,2-18-208,2-3 64,0-1-24,-4 22 168,4-19-136,-2 0 72,-2 5 24,0 14 40,0-13 0,0 3 24,-1 7-8,1 3-16,-3-12 80,-1 12-120,-1-2 96,5 2-56,-10 0 40,6 0-72,-1 1 120,5-1-88,-11 5 24,7 8 32,-8-2 40,12-11-96,-6 14-16,-5 4 144,7 1-48,4-19-80,-10 21 72,6 2 152,1-1-136,3-22-88,-6 20 96,3-2-80,-1-2-16,4-16 0,-4 15 40,3-2-128,0-3 176,1-10-88,-2 4 16,2 0-64,0-2 120,0-2-72,0 1-40,3-1 40,1 0-56,-4 0 56,3-3-96,1-13 40,6 3-112,-10 13 168,3-17-128,1-2 0,6-4-24,-10 23 152,2-24-96,1-1 0,1-1 56,-4 26 40,2-24-40,1 4-16,-3 1 40,0 19 16,0-15-8,0 0 16,0 2 8,0 13-16,-3-10 24,-1 6 24,-1 0-8,5 4-40,-5-3 56,-5 3 40,6 0-32,4 0-64,-10 1 88,6 3 8,-6 7 0,10-11-96,-4 10 112,-1 3 16,-5-1 24,10-12-152,-2 14 128,-2 2 8,0-1 8,4-15-144,-4 15 112,2 0-24,0 0-8,2-15-80,-1 16 72,1-4-32,0 0 8,0-12-48,3 5-16,-1 7 32,2-8 0,-4-4-16,10 10 0,-7-8 24,7 0-24,-10-2 0,4 1-16,7-1 8,-7 0-24,-4 0 32,15-10-56,-5 7-16,0-11-96,-10 14 168,4-12-296,11 0-184,-11-2-352,-4 14 832,12-14-1361,-10 1-895,1 0-1353,-3 13 3609,2-11-4649,1 7-4169,-3 4 8818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50:34.779"/>
    </inkml:context>
    <inkml:brush xml:id="br0">
      <inkml:brushProperty name="width" value="0.05001" units="cm"/>
      <inkml:brushProperty name="height" value="0.05001" units="cm"/>
      <inkml:brushProperty name="color" value="#FBD6AD"/>
    </inkml:brush>
  </inkml:definitions>
  <inkml:trace contextRef="#ctx0" brushRef="#br0">70 198 7457,'0'0'0,"0"0"0,-1 0 432,0 0-32,-2-2 128,3 2-528,-2-3 649,1 1 55,-1-2 48,2 4-752,-1-3 816,-1 1 0,0-1 8,2 3-824,-1 0 777,0-2-49,-2-1-56,3 3-672,-2 0 600,0-2 40,1 2-72,1 0-568,-1-3 560,1 3-8,0 0-7,0 0-545,0 0 552,0 0-32,0 0 8,0 0-2128,0 0 3672,0 0-1640,0 0-16,0 0-3336,0 1 6176,0 1-2912,0 1 8,0-3-352,0 4 304,0 6 9,2-6-41,-2-4-272,0 12 248,3-2-56,-3 1-8,0-11-184,2 13 192,1 1-24,-3 1 16,0-15-184,4 15 152,-2 0-16,1 2 8,-3-17-144,2 18 112,1-2 16,-1 2-32,-2-18-96,4 18 104,0-1 8,0 0-24,-4-17-88,4 17 96,-1-1-24,1 0-24,-4-16-48,4 14 56,0-1 0,0-1-16,-4-12-40,4 11 48,-1-6-24,1 6 24,-4-11-48,4 4 24,-2 6 48,2-7-24,-4-3-48,3 3 24,-1 1 40,-2-1-8,0-3-56,3 1 88,-3 0-32,0-1 64,0 0-120,0 0 112,0 0 8,0 0 24,0 0-520,0-2 840,-1-2-392,-3-8 0,4 12-72,-4-2 64,0-11 24,0 9-56,4 4-32,-5-14 24,-5 4 8,8-2-16,2 12-16,-5-13 40,-1 0-24,-4-1-16,10 14 0,-3-15 17,-3 0-1,1 0 0,5 15-16,-10-17 24,8 1-8,-2-1-16,4 17 0,-5-16 16,0-2 16,1 2-48,4 16 16,-5-16 0,1 0 0,0 1-32,4 15 32,-3-15 32,-1-1-16,0 2-32,4 14 16,-3-13 32,2 1-64,0 2 64,1 10-32,-1-11 0,-1 7 0,1-11 0,1 15 0,-1-4 0,1-10 24,0 10-8,0 4-16,0-15 16,0 11-16,0-10-16,0 14 16,0-4 0,2-8 16,1 8 0,-3 4-16,4-12 0,-2 9-32,2-8 48,-4 11-16,4-2-16,0-2 48,7 0-16,-11 4-16,3-3 0,0 0 0,7 0-32,-10 3 32,4 0 16,9 0-48,-9 0 16,-4 0 16,14 2 0,-4 0-8,-6 2 48,-4-4-40,15 4 0,-5 1-40,0 5 48,-10-10-8,12 4-8,-9 1 16,13 5 8,-16-10-16,3 4 16,10 9-48,-9-8 24,-4-5 8,10 12-16,-8-2 32,2-4-8,-4-6-8,4 12 0,0-8 16,0 9-16,-4-13 0,2 3 0,1 9 0,-3-8 16,0-4-16,0 10 0,0-6 48,0 6-24,0-10-24,-2 4 32,-1 1 0,-1 6-16,4-11-16,-5 3 16,-5 0 40,6 7-8,4-10-48,-12 3 56,7 1-8,-9 1-32,14-5-16,-5 4 40,-7-1 40,7 0-24,5-3-56,-13 3 120,9-2 0,-8 0-24,12-1-96,-6 3 104,-5-2-48,7-1 40,-1 0-40,0 0 24,0 0-40,5 0-40,-4 0 16,0 0 16,1 0-32,3 0 0,-2 0 48,2 0-16,0 0-48,0 0 16,0 0-32,4 0 0,-4 0 32,10 0 16,-7 0-32,9 1 0,-12-1 16,4 1 0,10 1 0,-2-1-16,-12-1 16,11 4-16,0 0-8,3-1-72,-14-3 96,13 4-32,1 6 32,-1-6-88,-13-4 88,12 11-16,1-7-56,1 9-8,-14-13 80,14 5-16,-1 8-144,0-3 64,-13-10 96,12 10-144,-1 0-40,-1 0 112,-10-10 72,4 10-136,10 1 48,-10-1 24,-4-10 64,13 11-56,-11-1 56,2 2-56,-4-12 56,10 11-16,-10-1 16,3 0-16,-3-10 16,0 10 56,0 1-24,0-6 0,0-5-32,0 12 16,-2-8-8,-1 6-8,-2-6 32,-7 6 16,8-6-32,4-4-16,-11 4 40,1 1 8,-2 0-48,1-1 120,0 0-64,-3 1 32,14-5-88,-13 3 96,-2 1-72,0 0 40,15-4-64,-16 1 32,0 2-16,-1-2 56,17-1-72,-17 1-32,-1 1 16,1-2 32,17 0-16,-15 1-120,1-1 48,3 0-128,11 0 200,-10 0-264,5 0-137,-5-3-247,10 3 648,-4-3-824,0-1-408,1 0-480,3 4 1712,-1-10-2201,1 6-840,0-7-823,0 11 3864,10-12-9202,-10 12 9202</inkml:trace>
  <inkml:trace contextRef="#ctx0" brushRef="#br0" timeOffset="1755">508 350 5953,'0'0'0,"0"0"736,0 0-736,0 0 688,0 0-144,2 0-48,-2 0-48,3 0 89,-3 0 31,0 0-568,0 0 496,2 0 8,-2 0-80,0 0-424,3 0 424,-3 0-16,0 0-64,0 0-344,2 0 392,1-2-56,-3-1 8,0 3-344,2-2 328,1 2-47,-1-4 31,-2 4-312,0-3 200,3 1 72,0-2 8,-3 4-280,0-2 240,2-2 80,1 0-16,-3 4-304,0-4 328,2-7-40,-2 8 32,0 3-320,0-4 328,0 1-16,0-8 56,0 11-368,0 0 408,-1-2-31,-2-2 15,3 4-392,-3-2 368,-1-1-8,0 3 16,4 0-376,-5 0 360,-5 0 0,6 1-40,4-1-320,-11 2 256,7 1-8,-8 2-32,12-5-216,-4 5 192,-8 7-8,8-8-8,4-4-176,-11 10 184,7-5-32,-6 6 24,10-11-176,-4 10 120,-6-4-15,6 6 71,4-12-176,-4 10 72,-1-5 24,0 8 0,5-13-96,-4 10-32,2-6 48,-1 9 0,3-13-16,-1 3-16,0 8 16,-1-8 32,2-3-32,0 5 48,0 6-56,0-9 8,0-2 0,0 3 8,3 0-104,1 0 88,-4-3 8,3 1-72,9-1-48,-10 0 24,-2 0 96,11-2-177,-8-2 65,9-10-16,-12 14 128,4-4-168,8-12 64,-8 6-32,-4 10 136,13-13-128,-10 2 48,10-1-80,-13 12 160,3-13-104,7 2-32,-8 0 56,-2 11 80,4-10-48,6 7-32,-10-7 96,0 10-16,4 0-80,-1-4 64,-1 1 56,-2 3-40,3 0-48,-3 0 56,0 0 56,0 0-64,2 2-64,-2 0 80,3 8-8,-3-10-8,2 4 0,1 6 40,-1-5-24,-2-5-16,3 11 16,-1-6-8,1 7 32,-3-12-40,3 4 56,-1 10-8,1-10-16,-3-4-32,3 11 48,1-7-32,0 6 0,-4-10-16,10 4 0,-7 0-40,0 1 64,-3-5-24,12 5 0,-10-3 16,2 0-16,-4-2 0,10 1-40,0-1 40,-10 0 0,3 0 0,1-3-32,6 1-32,-10 2 64,2-4-144,2 0-152,0-7-176,-4 11 472,4-3-760,6 0-304,-10-8-289,0 11 1353,4-2-1608,0-2-248,-2-7-473,-2 11 2329,3-3-2632,-3-1 287,2-7-3168,-2 11 5513</inkml:trace>
  <inkml:trace contextRef="#ctx0" brushRef="#br0" timeOffset="1756">572 1 8513,'0'0'0,"-1"0"1713,1 0-1713,-4 0 1072,0 0-312,2 0-80,2 0-680,-1 0 744,-1 1 49,1 1-17,1-2-776,0 4 728,-1 8-104,1-9-72,0-3-552,0 13 488,0-3-56,2 2-40,1-1-56,1 2-55,-1 2-17,-3-15-264,4 15 248,6 2-40,-7 0-8,-3-17-200,4 19 152,8-1-32,-9 1 8,-3-19-128,4 19 112,7 1-24,-8-1 16,-3-19-104,3 18 48,1 0 16,6-3-8,-7-1 8,-1-1-16,2-1-8,-4-12-40,4 10 40,0 1 24,-2-6 0,-2-5-64,3 10 32,-1-6 48,1-1-32,-3-3-48,0 4 64,3-1-8,-1-1 8,-2-2-64,0 2 40,0-1 8,0 0-8,0-1-40,0 0 56,0 0-24,0 0 0,0 0-152,3 0 280,-3-2-152,0-1-8,0 3 0,2-4 24,-2 0 8,3-7-8,-3 11-24,0-3 16,0-8-16,0 7 8,0 4-8,0-12-8,2 8-8,1-9 0,-3 13 16,2-4 0,1-8-8,-1 9 16,-2 3-8,4-10-24,0 7 8,0 0 8,-4 3 8,10-4 0,-8 0-16,2 1 8,-4 3 8,12 0-16,-10-2 0,10 2 8,-12 0 8,3 0 0,9 1 0,-8 0-40,-4-1 40,12 3 0,-8 1-16,9 0-8,-13-4 24,4 3-16,9 2-24,-9 6 8,-4-11 32,14 2-32,-10 3 8,7 5 0,-11-10 24,4 4-56,8 6 8,-10-6 0,-2-4 48,10 5-16,-7 5 0,7-6 8,-10-4 8,0 4 0,4 6-16,0-7-8,-4-3 24,3 5 0,1 5 16,-1-8-32,-3-2 16,0 4 40,0 1-32,0 0 24,0-5-32,0 4 48,0 1-8,0-1 8,0-4-48,-3 5 40,-1-1 24,-1 0 0,5-4-64,-5 3 56,-6 1 8,7 0-16,4-4-48,-13 3 56,8-2-16,-7 1 24,12-2-64,-12 2 48,2 0-16,-1-1 16,11-1-48,-13 3 16,2-2 0,-1 3-8,12-4-8,-11 3 16,1-1 0,5 1 8,5-3-24,-13 1-16,8 0 16,-5 0-40,10-1 40,-4 2-80,0-2-96,0 0-152,4 0 328,-1 0-568,0 0-272,0-4-312,1 4 1152,0-4-1473,0 0-271,0 0-441,0 4 2185,3-3-2712,9-9 287,-10 10-3744,-2 2 6169</inkml:trace>
  <inkml:trace contextRef="#ctx0" brushRef="#br0" timeOffset="1757">1036 254 9065,'0'0'0,"0"0"0,-4 0 2033,-1-3-705,-6 1-528,7-1-80,-1 3 129,0-2 135,-5 2 16,7 0-8,-2 0-144,0 0-95,5 0-753,-10 1 704,7 2-80,0 0-104,3-3-520,-4 4 472,0 1-112,0 5-56,4-10-304,-4 4 280,2 8-56,1-7-16,1-5-208,-3 12 168,2-1 9,-1-1-65,2 0-16,0 1 0,0-1-32,0 1 16,3-1-48,0 0-8,-3-10-24,2 5 16,2 8 0,0-10-8,-4-3-8,11 12 32,-8-8-32,0 1 16,-3-5-16,13 5 0,-10 0 8,8-1-64,-11-4 56,3 3-40,8-1-24,-7-1-8,-4-1 72,11 0-40,-7-3 0,10 0 0,-14 3 40,4-12-56,11 8-8,-11-8-32,-4 12 96,14-10-137,-11-2-23,11-1-16,-14 13 176,4-12-152,10-2-32,-10 0 40,-4 14 144,11-15-144,-8 1 32,-3 14 112,4-15-48,6 1 8,-10-2 24,4 4 8,-4 12 8,3-13 0,0 2 0,-1 7 24,-2 4-24,0-14 16,3 11 24,-3 0 32,0 3-72,0-4 72,0 0 72,0 1 24,0 3-168,-1 0 200,-1 0 16,1 0 56,1 0-272,-2 0 233,0 2 7,1-1 8,1-1-248,-1 4 224,0 0-24,-1 1 24,2-5-224,0 10 200,0-6-32,0 1 8,0-5-176,0 11 112,3-7 0,-1 9-24,-2-13-88,3 3 72,-1 9 0,2-8-16,-4-4-56,4 11 128,6-6-128,-7 8 40,-3-13-40,11 10 104,-7 0-152,9 0 104,-13-10-56,2 12 32,8-1-64,-6 2 32,6 1-24,-7-2 8,7 3 16,-8 1-16,10 0 72,-10 3-56,-2-19 0,11 18-40,-9 1-16,2 0-16,-4-19 72,10 19-16,-7-1-8,0-2 48,-3-16-24,4 18 16,0 0-40,-2-1 48,-2-17-24,0 17 0,0-2-16,0 0 48,0-1-32,-1-1 0,-1-1 72,2-12-72,-4 11 0,-1-1 16,-5-7 48,10-3-64,-4 11 32,-6-8 24,6 1 0,4-4-56,-13 3 88,8-1 16,-8 0-24,13-2-80,-10 0 144,-2 0-56,-1 0-16,13 0-72,-13-4 56,1-9 24,2 11-8,10 2-72,-6-13 56,-5 9 144,7-9-112,4 13-88,-5-10 152,0 6 152,1-9-232,4 13-72,-1-4 136,0-10-104,1 4-64,0 10 32,0-4 121,2-9-97,2 3 56,-4 10-80,12-4 24,-9-11-64,13 11 40,-16 4 0,12-14-16,2 11 0,3-9-40,-17 12 56,15-10 24,0 6-32,0-7-81,-15 11 89,15-4-96,2-7-208,-1 8-272,-16 3 576,17-4-992,-1 0-632,-2 1-817,-14 3 2441,15-3-4049,1 1-1096,-1-1-4129,-15 3 9274,0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51:10.963"/>
    </inkml:context>
    <inkml:brush xml:id="br0">
      <inkml:brushProperty name="width" value="0.04999" units="cm"/>
      <inkml:brushProperty name="height" value="0.04999" units="cm"/>
      <inkml:brushProperty name="color" value="#E2CBEE"/>
    </inkml:brush>
  </inkml:definitions>
  <inkml:trace contextRef="#ctx0" brushRef="#br0">764 141 8857,'0'0'0,"0"0"1385,0 0-1385,0 0 1232,0-4-312,0 2-208,0 2-712,0-2 632,0 0 33,2 0 71,-2 2-736,0-2 784,0 0 16,0 0-8,0 2-792,0-2 720,0-1-63,0 3-57,0 0-600,0-2 560,0 0-24,0 2-40,0 0-496,-1 0 464,0-2 8,0 2 0,1 0-472,-3 0 448,-1 0-24,1 0 9,3 0-433,-2 0 384,-1 0-24,0 0-32,3 0-328,-3 1 328,-1 2-48,1 0-16,3-3-264,-3 9 288,0-6-32,-1 6-24,4-9-232,-4 8 216,1 3-40,-1-1-64,4-10-112,-3 12 72,-1 2-16,0-1-40,4-13-16,-3 15 64,0 1-8,0 0-16,3-16-40,-2 17 32,1 0 0,0-2-8,1-15-24,0 16 16,0 2-32,2-2 32,-2-16-16,3 16 0,5 0-16,-4-2 32,-4-14-16,9 14 0,0 1 0,-1-2 0,-8-13 0,12 14-16,-1-3 0,3 1-8,-14-12 24,14 10-16,1-1-16,-1-1 16,-14-8 16,15 3 16,1 6-32,0-8 16,-16-1 0,18 1 0,2-1-24,0-2 24,-20 2 0,20-10-16,1 7 16,-1-9-16,-20 12 16,19-10-24,-1-1 8,0 0 0,-18 11 16,17-14 0,0 1 16,-1-1-16,-16 14 0,15-16 0,0-1 24,-2 0 8,-13 17-32,14-18 40,-3-2 8,-2 1 8,-9 19-56,3-19 72,8-1 16,-9 1 0,-2 19-88,2-21 120,0-1 40,0 2 81,-2 20-241,0-19 280,0 0 24,-2 2-32,2 17-272,-4-19 240,-5 1-32,-1 3-8,10 15-200,-12-17 200,-1 2-32,-2 1 0,15 14-168,-16-13 168,-1 4-48,0 6 24,17 3-144,-18-12 136,-1 10-24,0 2 8,19 0-120,-19 0 112,-1 0-48,-1 2 0,21-2-64,-22 4 32,1 6 8,0-7-8,21-3-32,-18 10 48,2-1-16,0 1-32,16-10 0,-14 11 0,1 1 0,2 2 0,11-14 0,-11 13 16,2 4-16,0-1 16,9-16-16,-4 18-16,-5 0-64,6 1 8,3-19 72,-3 21-96,1-1 0,1 2 64,1-22 32,0 22-64,0-1-40,2 1 8,-2-22 96,3 22-184,7-1 0,-7-2-48,-3-19 232,10 18-232,-1-2 32,-1-2-24,-8-14 224,10 13-168,0-2 0,2-1 32,-12-10 136,11 4-120,1 5 0,2-5 32,-14-4 88,13 3-88,1-2 8,0-1 24,-14 0 56,14 0-48,1-3 8,0-7 8,-15 10 32,14-8-16,0-2 16,-1-3 0,-13 13 0,12-12 0,-2-2 16,1-2-16,-11 16 0,9-16 32,0-2-24,-6 0 24,-3 18-32,11-20 32,-8 0 0,0-1-24,-3 21-8,3-21 48,-1 0 0,-2 1-8,0 20-40,0-21 152,0 1-32,-3 1 0,3 19-120,-9-20 152,5 1-104,-8 1 8,12 18-56,-11-16 48,-1 0 8,0 3-8,12 13-48,-15-12 64,0 4-24,-1 5 8,16 3-48,-16-3 80,-1 1-8,0 2 24,17 0-96,-15 0 88,-1 2-8,1 6-24,15-8-56,-15 9 64,1 1 16,3 3-8,11-13-72,-12 15 64,2 0-16,1 4 0,9-19-48,-8 19 24,3 2-40,-4 0 8,9-21 8,-2 22-48,-1 1 16,2 0 48,1-23-16,-1 23-16,1-2 0,2-1 0,-2-20 16,9 18-32,0 0 16,0-3 0,-9-15 16,12 13-16,0-1-8,2-3 24,-14-9 0,15 5-16,2 3-16,0-7 16,-17-1 16,19 2-16,0-2-16,1 0 0,-20 0 32,20 0-32,0-9 8,-2 6-8,-18 3 32,17-14 0,0 2 16,0 1-32,-17 11 16,15-14-16,-3-2 0,0-1 0,-12 17 16,9-17 16,0 0 0,-6-1-16,-3 18 0,8-16 16,-8-1-16,3 0 0,-3 17 0,0-16 72,0-1 24,-1 1-8,1 16-88,-5-15 96,-4 1-48,5 3-48,4 11 0,-13-12 32,1 3 8,-1 0-8,13 9-32,-15-3 48,-1 0 0,-1 1-32,17 2-16,-17 0 16,-2 0 0,0 1 0,19-1-16,-20 4-16,1 7 0,1-2 16,18-9 0,-16 11 16,1 0 32,3 3-24,12-14-24,-12 15-16,1 1-56,3 2 24,8-18 48,-4 20-64,-5 0 48,7 0 32,2-20-16,-3 20 0,1 0-32,1-1 64,1-19-32,0 19-32,0-2 32,3-2 0,-3-15 0,8 15-16,-4-5 32,9 1-16,-13-11 0,10 4 0,1 6 16,2-7-16,-13-3 0,13 2 0,2 0 0,0-1-32,-15-1 32,16 0-16,1-2-8,0-1 8,-17 3 16,16-11 16,0 8-32,-1-12 32,-15 15-16,13-10-32,2-3 0,-2-2 32,-13 15 0,12-17 16,-2 0 0,0 0 16,-10 17-32,3-18 24,6 1-32,-7 2 16,-2 15-8,3-18 0,-1 1-8,-2 1 80,0 16-72,0-16 128,-4 2-40,0 2 24,4 12-112,-10-13 96,1 3-96,-1 2 24,10 8-24,-12-3 48,-2-6-48,1 7 48,13 2-48,-16 0 16,-1 0-16,0 0 0,17 0 0,-18 4 0,0 7 16,0-1 0,18-10-16,-16 10 16,1 3-64,2-1-32,13-12 80,-12 15-40,2 1-8,2 0 64,8-16-16,-3 20 40,-1-2-64,0 0 40,4-18-16,-3 20-16,2-1-32,1 1 80,0-20-32,0 19-32,3-2 16,6-1 48,-9-16-32,3 13-16,10-2 16,-3-1 0,-10-10 0,12 3-16,2 6 16,1-7-32,-15-2 32,17 1-16,1-1-16,1-3 32,-19 3 0,18-3-16,0-9 16,1 0 16,-19 12-16,18-12 0,0-2-32,-1-2 32,-17 16 0,15-16-48,-1-3 8,-2 0 8,-12 19 32,11-17-48,-2-1 16,-5 1 0,-4 17 32,3-16-16,0-2 0,-3 2 16,0 16 0,0-13 96,-1 0-64,-3 1 40,4 12-72,-12-9 128,3-1-48,-3 2-24,12 8-56,-13-3 32,1-7-72,-4 10 8,16 0 32,-16 0 32,0 0 8,-1 1 24,17-1-64,-17 4-16,0 6 80,-1-1-80,18-9 16,-17 10-16,2 1 0,-1 0-152,16-11 168,-13 13-80,2 0 64,2 1 0,9-14 16,-4 14 144,-6 2-104,7 1-40,3-17 0,-4 17 48,1 1-32,0-2 32,3-16-48,-1 15 32,1-1-32,0 0 96,0-14-96,9 10-64,-6-5 48,8 4-16,-11-9 32,9 1-128,2 0 144,1-1-152,-12 0 136,15 0 48,1-3-32,0-8-32,-16 11 16,17-9 168,-1-1-120,0-4-96,-16 14 48,14-15 0,1-2-80,-2 1-8,-13 16 88,12-15-112,-1 0 144,-3 1-96,-8 14 64,4-15-56,5 0 176,-9 1-216,0 14 96,2-13 80,-2 0-32,0 1-64,0 12 16,-1-9 96,-2 0-176,-5-1 144,8 10-64,-5-9 0,-7 1 16,1 5 152,11 3-168,-12-2 64,0 0-48,-1 2 120,13 0-136,-15 0-72,2 2 72,-1 6 88,14-8-88,-15 4-88,0 9 88,2-3 56,13-10-56,-13 10-120,2 1 72,3 0-112,8-11 160,-4 12-88,-5 2 120,7-1-32,2-13 0,-3 15 248,1-1-216,1 0-48,1-14 16,-1 12 64,1 0-96,2 0 16,-2-12 16,3 10 0,6-6-16,-5 8-48,-4-12 64,11 3 48,0 0-112,-1 1 80,-10-4-16,13 1-16,1 0-136,0-1 224,-14 0-72,13-2-16,-1-2 16,1-7 96,-13 11-96,10-2 0,0-11 0,-2 10-16,-8 3 16,3-12-16,7 9 32,-8-6 64,-2 9-80,2-3 96,-2 0-72,0 0 168,0 3-192,0-3-32,0 0 144,-2 0 32,2 3-144,-4-4-32,-6 2 136,7 2-72,3 0-32,-11 0 64,7 0 32,-7 0 64,11 0-160,-9 1 160,0 1-112,0 2 16,9-4-64,-9 8 0,-1-6 112,2 1-96,8-3-16,-9 5-48,1 3 144,5-6-160,3-2 64,-9 4 176,6 5-143,0-7-114,3-2 81,-2 3 48,0 0-304,0 2 256,2-5 0,0 3 96,0 0-208,0 0 160,0-3-48,3 4-144,0 0-32,6 0 112,-9-4 64,2 3-160,8 0 48,-7 1-136,-3-4 248,12 4-488,-9 0-144,9 0-424,-12-4 1056,3 3-1393,8 0-591,-8 0-953,-3-3 2937,11 4-4441,-8-1-7097,-3-3 11538</inkml:trace>
  <inkml:trace contextRef="#ctx0" brushRef="#br0" timeOffset="481">45 820 7529,'0'0'0,"-1"-8"1416,1 8-1416,-2-9 1385,-1-1-449,-1 1-40,4 9-896,-2-3 880,0-6 32,1 6 25,1 3-937,-2-8 888,1 6-32,-1-1-48,1 0-88,0 0-39,0 1-81,1 2-600,-1 0 520,0 0-40,0 0-88,1 0-392,0 0 376,0 2-64,0 2-16,0-4-296,0 8 304,0-5-32,0 8-8,0-11-264,0 9 240,0 1-24,2 0-24,-2-10-192,2 12 145,0 1-9,0-1-40,-2-12-96,2 13 40,0 1 16,0 0-16,-2-14-40,0 15 56,2 2 16,-2 0-64,0-17-8,3 17 16,-3-2 0,0 1-16,0-16 0,0 16-16,0 0 48,2-2-48,-2-14 16,0 14-32,0-2 8,0-1-96,0-11 120,0 11-128,0-2-169,0 1-63,0-10 360,0 3-432,0 7-144,0-7-64,0-3 640,0 3-832,0 0-232,0-1-209,0-2 1273,0 0-1568,0 0-336,0-2-361,0 2 2265,0-3-2648,0-10 495,2 3-3592,-2 10 5745</inkml:trace>
  <inkml:trace contextRef="#ctx0" brushRef="#br0" timeOffset="1974">152 684 8985,'0'0'0,"0"0"1409,0 0-657,0 0-136,0 0-616,2 0 680,0 1 64,0 2 48,-2-3-792,2 9 793,0-6-49,0 9-48,-2-12-696,3 10 648,-1 2-56,0 2-88,-2-14-504,3 15 424,0 1-79,0 1-65,-3-17-280,3 17 232,1 1-72,-1 0-48,5 1-16,-8-1-8,3 0 48,-3-18-136,4 17 104,4 0-8,-8-2-8,0-15-88,3 15 24,6-1 40,-7 1-48,-2-15-16,3 12 0,0 2 24,0-2-24,-3-12 0,9 10 48,-9 0-32,3-6-104,-3-4 88,3 11-152,-1-8-136,1 5-144,-3-8 432,2 3-624,1 1-225,-3-2-279,0-2 1128,0 2-1384,0-1-409,0 0-663,0-1 2456,0 1-2465,-1 0-3528,1-1 5993</inkml:trace>
  <inkml:trace contextRef="#ctx0" brushRef="#br0" timeOffset="1975">1 1008 9618,'0'0'0,"0"-2"2000,0 2-1200,0-2-296,0 2-504,2-2 432,0 2 96,0-2 201,-2 2-729,2-2 792,1 2 0,0-2-56,-3 2-736,9-2 592,-7 2-136,6-3-48,-8 3-408,4-2 264,5 0-55,-6 0-41,-3 2-168,14-2 48,-6-1 16,3 0-32,-11 3-32,11-9-24,-1 9-72,1-8-144,-11 8 240,11-2-505,0-2-351,0-5-368,-11 9 1224,10-3-1760,2-7-561,-1 7-279,-11 3 2600,11-9-6850,-11 9 6850</inkml:trace>
  <inkml:trace contextRef="#ctx0" brushRef="#br0" timeOffset="1976">328 908 9017,'0'0'0,"0"2"1713,0 1-729,0-3-984,-1 3 704,-1 2 8,0-1 72,2-4-784,-1 8 857,0-5 39,0 7-80,1-10-816,-1 3 728,0 8-72,0-7-96,1-4-560,0 11 489,0-7-41,0 6-128,0-10-320,2 5 256,1 4-56,0-6-48,-3-3-152,9 9 168,-7-6-32,7 0 8,-9-3-144,3 3 96,9 0 32,-4 1-24,-8-4-104,9 1 56,0-1 8,1 0-56,-1-3 16,1 0-8,1-6 24,-11 9-40,10-3 128,1-8-144,-1 3 56,-10 8-40,10-4 56,-7-9-88,10 3 72,-13 10-40,2-9 16,7-2 8,-7-1-24,-2 12 0,2-11 40,2-1 24,-2 0-24,-2 12-40,0-12 40,0 1 0,0 2-16,0 9-24,-2-10 80,-2 7 24,-5-7-16,9 10-88,-4-4 72,-8-4-48,3 6-8,9 2-16,-12-2-16,0 2 16,0 0 0,12 0 0,-13 0-56,0 1 8,0 3-8,13-4 56,-13 11-192,0-3-56,0 2-88,13-10 336,-12 11-512,1 1-72,3-1-200,8-11 784,-4 13-1001,-6-1-295,9-1-488,1-11 1784,-2 11-2537,2-3-271,0 2-4298,0-10 7106</inkml:trace>
  <inkml:trace contextRef="#ctx0" brushRef="#br0" timeOffset="1977">554 867 9273,'0'0'0,"-1"1"2049,1-1-2049,-2 2 1072,-1 1-456,1 0-128,2-3-488,-1 4 585,1 1-9,0 3 72,0-8-648,0 3 592,0 6-128,2-6 112,-2-3-576,2 9 456,0-5-72,0 5 56,-2-9-440,4 3 232,-1 7-40,-1-7 33,-2-3-225,3 8 48,0-5 80,0 0-32,-3-3-96,4 3 64,-2 0 128,0-2-80,-2-1-112,2 1 200,0 0 0,-2-1 32,0 0-232,0 0 304,2-2-88,-2-1-40,0 0-48,0-7 56,0 7-48,0 3-136,0-12 160,0 4-72,0-1-24,0 9-64,0-11 56,2 1 24,-2 1-48,0 9-32,2-11 80,-2 2-64,2 0 32,-2 9-48,3-8 136,0 5-136,-1-9 80,-2 12-80,3-3 0,0-6-72,0 6 168,-3 3-96,4-8 40,-1 6-24,0-1-16,-3 3 0,8-4-120,-6 2 104,2 2-48,-4 0 64,3 0-24,5 0 32,-6 0-96,-2 0 88,2 0 8,2 2 24,-1 2-112,-3-4 80,8 8 64,-8-5-88,3 0 64,-3-3-40,4 11-40,-1-8-64,0 1 104,-3-4 0,2 10-80,1-9 96,-1 3-8,-2-4-8,4 3-104,-1 2 16,0-1 128,-3-4-40,3 3-56,-1 0 120,1-2-64,-3-1 0,3 1 104,1-1-64,-1 0-48,-3 0 8,3 0 8,0-3-176,6 0 88,-9 3 80,2-3-88,0-7-104,1 7 40,-3 3 152,8-8-184,-8 4-16,4-5 72,-4 9 128,8-2-208,-6-1 88,1-6 8,-3 9 112,4-2-216,-1-1 128,0 0-112,-3 3 200,3-2-136,-1 2 32,0 0-48,-2 0 152,2 0-24,1 0-72,-3 2 96,0-2 0,2 3 8,0 0-136,0 7 152,-2-10-24,2 4-48,0 6 8,0-6 152,-2-4-112,3 10-64,1-7 64,-1 1-24,-3-4 24,8 10-24,-6-8 88,1 1-16,-3-3-48,11 3 72,-8 1-24,8-1-24,-11-3-24,3 3 48,8-1-72,-3-1 8,-8-1 16,3 1 104,10-1-120,-10 0 40,-3 0-24,13 0 16,-5-2-8,-5-1 48,-3 3-56,12-10 32,-9 7 96,9 0-144,-12 3 16,3-8 72,7 5 8,-6 0-80,-4 3 0,8-11 120,-6 8-96,1-9 80,-3 12-104,4-9 72,-1 6-56,0-9 32,-3 12-48,2-9-16,0 1 56,-2-3 96,0 11-136,0-8 64,0 4 0,0-7-24,0 11-40,0-2 0,-1-8 64,-1 8-16,2 2-48,-3-3 128,0-6-80,-2 9 0,5 0-48,-8-2 120,5 2-96,-8 0 56,11 0-80,-3 0 64,-8 1-56,8 0 96,3-1-104,-9 4 80,6 4 8,-6-5 24,9-3-112,-3 12 64,-1-4 40,0 2 16,4-10-120,-4 9 88,1 1 112,1 0-120,2-10-80,-1 10 40,1 1-40,0-1-56,0-10 56,0 11-40,2-2-40,7 1 72,-9-10 8,2 8-40,8 1 24,-1-5 96,-9-4-80,9 9 0,3-5-24,1-1 32,-13-3-8,12 2-40,2-2 16,0 0-88,-14 0 112,15 0-288,0-3-200,0-1-392,-15 4 880,16-11-1377,0 8-703,0-10-1017,-16 13 3097,15-8-3472,0-2-3898,-15 10 7370</inkml:trace>
  <inkml:trace contextRef="#ctx0" brushRef="#br0" timeOffset="2219">1294 651 7961,'0'0'0,"0"0"0,-2 0 1889,-1 0-193,-5-2-824,8 2-872,-3-2 696,0 0 0,0 2 121,3 0-817,-3 0 888,0 0 16,0 0-32,3 0-872,-5 1 808,2 2-87,1 0-97,2-3-624,-2 4 520,1 5-80,0-5-80,1-4-360,0 11 296,0-2-32,0 1-40,0-10-224,2 10 216,0 1 8,1 0-48,-3-11-176,3 11 144,1 0-40,4-1-8,-8-10-96,2 11 24,1-1-24,7 1-16,-10-11 16,2 9-24,1 1 24,7-2 0,-10-8 0,3 5-24,5 5-48,-6-7-88,8 2-112,-8-1-104,7-1-248,-9-3 624,2 2-784,1-1-232,0 0-281,-3-1 1297,8 0-1480,-8 0-328,3 0-369,-3 0 2177,0 0-2528,2-3 343,-2-5-3384,0 8 5569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51:14.662"/>
    </inkml:context>
    <inkml:brush xml:id="br0">
      <inkml:brushProperty name="width" value="0.04999" units="cm"/>
      <inkml:brushProperty name="height" value="0.04999" units="cm"/>
      <inkml:brushProperty name="color" value="#E2CBEE"/>
    </inkml:brush>
  </inkml:definitions>
  <inkml:trace contextRef="#ctx0" brushRef="#br0">6 112 8585,'0'0'0,"-1"-2"1945,1 2-1945,-1-2 1608,-1-6-816,0 8-168,2 0-624,0-4 665,0 1 127,0-5 88,0 8-880,2-2 856,1-2-56,1-4-128,-4 8-672,8-2 577,-6 0-89,7-1-88,-9 3-400,3-4 312,8 1-56,-7 0-48,-4 3-208,12-3 200,-3 0-56,-1 1-32,-8 2-112,9-2 80,0 2-48,2 0 32,-11 0-64,9 1 16,2 1-16,-2 1-24,-9-3 24,10 8-24,-2-5-32,1 8 72,-9-11-16,3 9 8,8-1 24,-8 0-24,-3-8-8,8 9 16,-6 0-8,1 2 8,-3-11-16,3 11 24,0 0 0,-3 1-8,0-12-16,0 10 16,0 1-16,0-1 8,0-10-8,0 11 16,-4 0-8,1 0 24,3-11-32,-4 11 8,-4-1-8,4 1 16,4-11-16,-8 9 0,4 1 0,-6-2 0,10-8 0,-4 5 64,-4 4-16,4-6-16,-4 2-32,6-1-56,-1-1-56,3-3 112,-4 3-56,2-1-32,1 0 8,1-2 80,-1 2-24,1 0-24,0-1 8,0-1 40,0 2-64,2-2 0,2 0-16,4 0 32,-8 0 48,2 0-72,8 0-8,-10 0 80,3 0-72,8-3-32,-2 0-24,0 0 0,1-5-8,-1 6 0,2-9 0,-11 11 136,12-3-136,-1-8 16,2 8-8,-13 3 128,12-12-96,-1 8 24,0-8-16,-11 12 88,11-10-80,-1 2 0,1-2-48,-11 10 128,11-9-89,0 0 33,-2 0-16,-9 9 72,10-9 0,-2 1-40,-5-2 64,-3 10-24,11-8 16,-9-2-8,6 2 16,-8 8-24,3-3 24,-1-8 24,0 8 24,-2 3-72,2-10 97,-2 8 23,0-6 56,0 8-176,0-2 208,-1-1 16,-2-1 24,3 4-248,-4-8 256,-4 6 0,5 0 8,3 2-264,-9 0 280,6-2-40,-6 2-24,9 0-216,-3 0 208,-8 0-24,7 0 0,4 0-184,-11 1 184,3 2 8,3 0-16,5-3-176,-9 3 168,5 1-32,-6 5-40,10-9-96,-3 3 128,-1 8-32,-5-7 16,9-4-112,-2 10 128,-1-1-72,0-1 25,3-8-81,-2 10 96,1-1-56,1 2 16,0-11-56,0 8 24,0 2-88,2-1 48,-2-9 16,3 10-40,5-2-16,-5 1 88,-3-9-32,9 4-16,-6 6-8,9-7 24,-12-3 0,9 3-16,2 0 0,1-2 16,-12-1 0,12 1-8,1-1-33,1-2 41,-14 2 0,13-2-72,2-6-104,0 5-80,1-5-176,-2 5-240,-2-9-208,-12 12 880,13-8-1232,-1-2-633,-2 1-631,-10 9 2496,11-9-3433,-2 1 320,0-1-3416,-9 9 6529,0 0 0</inkml:trace>
  <inkml:trace contextRef="#ctx0" brushRef="#br0" timeOffset="1">593 17 9690,'0'0'0,"0"0"2368,0 0-2368,-1 0 1432,-1 0-711,-1-2-137,3 2-584,-1-2 704,-1 2 168,0 0 80,2 0-952,-2-2 968,0 2-87,-1 0-9,3 0-872,-2 0 704,-1 0-88,1 0-136,-2 0-120,2 0-24,-1 2-104,1 1 32,0 0-112,0 7-48,2-10-104,-2 3 233,-1 7-209,0 0 48,3-10-72,-2 9 104,0 2-152,1 0 136,1-11-88,-1 9-24,0 2-16,1-2 104,0-9-64,0 10 32,0-1 88,0 1-80,0-1-40,2 2-8,0-3-120,-2-8 128,3 9 0,1-6 0,-1 6-80,-3-9 80,9 4 0,-7-1-64,7 1 48,-9-4 16,3 3 16,8 0-16,-8-2 24,-3-1-24,10 0-72,-1 0 88,-6-2 40,-3 2-56,13-2-40,-5-1 40,1-5-40,-9 8 40,3-4-96,8-5 56,-7 7-16,-4 2 56,9-9-24,-7 6 48,7-5-65,-9 8 41,2-2 97,0-8-113,1 8-65,-3 2 81,3-2-40,-1 0-96,0 0 72,-2 2 64,0 0-112,3 0 112,-3 0 0,0 1 40,0 2 72,0 0-64,0-3-48,0 8 56,0-3-80,0 5 64,0-10-40,0 9 16,0-5-72,0 6-56,0-10 112,0 5-104,0 5 48,2-7 16,-2-3 40,2 9 56,1-7-40,0 1 32,-3-3-48,10 4 0,-7 0-8,7-3 72,-10-1-64,4 1-40,7-1 96,-8 0 64,-3 0-120,12 0-40,-4-2 40,1-1-80,-9 3 80,9-8-32,1 6 128,-2-7-200,-8 9 104,4-8 0,7 6-176,-8-8-24,-3 10 200,10-3-96,-7-5 56,5-1 80,-8 9-40,3-3-40,-1-9 176,1 3-112,-3 9-24,2-3 80,-2-9 64,2 4-112,-2 8-32,0-3 80,0-9 16,0 9-56,0 3-40,0-11 136,0 8-87,-3-6-74,3 9 25,-9-4 121,6-4-49,-7 8 112,10 0-184,-9-3 248,0 0-40,-2-1 40,11 4-248,-10-2 96,-3 2-40,3 0-24,10 0-32,-10 3-72,0 6 96,2-6-24,8-3 0,-9 10-56,5-6 0,-5 5-160,9-9 216,-3 3-288,-2 6-216,2-6-305,3-3 809,-3 3-1128,0 7-528,2-7-641,1-3 2297,-1 8-3288,1-3-425,0 4-3921,0-9 7634,0 0 0</inkml:trace>
  <inkml:trace contextRef="#ctx0" brushRef="#br0" timeOffset="2">923 199 9970,'0'0'0,"-1"0"2904,0 0-983,1 0-1921,-1 0 984,0 0-208,0 0 72,1 0-848,0-2 1000,-2-1 57,2-1-33,0 4-1024,0-8 920,-1 5-88,0-8-72,1 11-760,-1-8 681,1-1-57,-1 0-56,1 9-568,0-10 496,0 0-32,0 0-48,0 10-416,0-11 416,0 1 0,0 1-16,0 9-400,0-9 408,0 6-55,0-10 7,0 13-360,2-3 320,0-6-80,1 5-64,-3 4-176,3-8 136,0 6-56,6-1-24,-9 3-56,3-4 48,6-4 16,-6 6-16,-3 2-48,9-2 56,-6-1-24,7 1-32,-10 2 0,4-3 0,7 1-64,-2 2-88,-1 0-176,1-2-296,-1 2-401,-8 0 1025,9 0-1616,-6 0-888,10 1-1665,-13-1 4169,9 3-5666,-6 1-4136,-3-4 9802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52:20.282"/>
    </inkml:context>
    <inkml:brush xml:id="br0">
      <inkml:brushProperty name="width" value="0.05" units="cm"/>
      <inkml:brushProperty name="height" value="0.05" units="cm"/>
      <inkml:brushProperty name="color" value="#0058CC"/>
    </inkml:brush>
  </inkml:definitions>
  <inkml:trace contextRef="#ctx0" brushRef="#br0">183 87 5721,'0'0'0,"-1"0"400,1 0-400,-1-3 448,0 0 64,-1 0 8,2 3-520,-1-4 568,0 1 8,0 1 24,1 2-600,-2-3 553,1 3 7,0-2 16,1 2-576,-1 0 528,0 0 24,0-2 16,1 2-568,-1 0 432,-2 0 56,2 0-31,1 0-457,-2 0 376,1 0 24,0 0 16,1 0-416,-2 0 464,-1 0-56,2-2 56,1 2-464,-3 0 496,1 0-112,-2 0 72,4 0-456,-3 0 456,0 0-63,-1 0-49,4 0-344,-3 1 344,0-1 0,-1 1-96,4-1-248,-3 3 200,-1 1 136,-1-1-160,5-3-176,-4 9 264,-1-7 96,1 2-112,4-4-248,-9 8 248,7-4-64,-2 7-16,4-11-168,-4 9 152,-5 1-8,6 1 120,3-11-264,-5 12 136,1 2-40,-5-1-8,9-13-88,-2 16-64,-3-1 144,1 2-40,4-17-40,-4 18 16,0-1 8,1 2-88,3-19 64,-4 17 88,2 1-88,2 0 0,0-18 0,0 18 152,2-2-216,2 1 64,-4-17 0,8 16 64,-4-3-104,7 4 24,-11-17 16,9 15 81,1 1-25,1-1-72,-11-15 16,12 15-48,-1-2-89,3 1-23,-14-14 160,13 12-216,3-2 200,-1-6 32,-15-4-16,17 11 24,0-7-8,-1-1 24,-16-3-40,18 3-72,0 1-56,-1-3 152,-17-1-24,16 0-104,1 0 24,0 0 120,-17 0-40,15-3-96,1-6 8,0 6 8,-16 3 80,15-10-200,1 7 136,1-11 8,-17 14 56,14-10-64,0-2 0,0 1-136,-14 11 200,13-13-128,-2 1 64,2-3-16,-13 15 80,11-15 160,-1-1-176,0-1-24,-10 17 40,3-15 0,10-2 16,-9 1-16,-4 16 0,10-15 0,-8-3 112,1 2-176,-3 16 64,4-16-24,-1-1 104,-1 0-120,-2 17 40,0-16 0,0 0 112,0 0-16,0 16-96,-1-14 144,-2 2-56,-2-2 56,5 14-144,-10-11 72,1 0-88,1-1 264,8 12-248,-12-11 72,1 1 8,-1 0 120,12 10-200,-14-10 40,-1-1 80,-2 2 0,17 9-120,-16-10 24,-3-2 32,-1 4-80,20 8 24,-20-10 24,0 1 16,0 5-40,20 4 0,-22-12 80,2 9-7,-1-1-65,21 4-8,-19-3 88,-1 1-48,1 2-16,19 0-24,-18 0 96,2 3-56,0 6 16,16-9-56,-17 9-40,3 1-16,-1 2 56,15-12 0,-13 14-112,1 0 168,0 2-72,12-16 16,-10 15-48,-2 2 144,4 2-128,8-19 32,-10 20 32,0 3-24,5 1-48,5-24 40,-10 24 80,7 3-176,-1-3 48,4-24 48,-3 25-40,1-1-137,2-1 121,0-23 56,0 22-56,2-2 32,8 0-48,-10-20 72,3 19-48,13-2-24,-5-1 48,-11-16 24,12 16-16,2-3 16,0 1-24,-14-14 24,15 11-120,-1-2 0,2-5-16,-16-4 136,16 9-88,0-7 8,2 1 64,-18-3 16,17 1-80,0-1 40,1-3 16,0 0-32,0-8 32,0 1 0,-18 10 24,16-12-72,1-1 48,0-1-24,-17 14 48,15-16-32,1 0 8,-3-2 0,-13 18 24,15-18 0,-3-1-32,1 0 48,-13 19-16,12-19-16,-2 0 32,-1 0 8,-9 19-24,3-20 40,7 0-48,-8 0-24,-2 20 32,9-21-24,-9 1-16,2 0 56,-2 20-16,0-20 40,0 2-16,-1 0 64,1 18-88,-3-18 80,-7 4 16,5-2 8,5 16-104,-14-13 56,2-1-8,-3 0-8,15 14-40,-16-12 56,0 1-8,-1 7 8,17 4-56,-17-11 40,1 9 56,-2 2-16,18 0-80,-18 0 88,1 0 24,-2 5-16,19-5-96,-19 12 80,1-1 56,-3 2-47,21-13-89,-17 15 112,0-1-16,1 3 8,16-17-104,-14 16 88,2 1-8,0 2-40,12-19-40,-8 20 16,3 2 8,-4 0-24,9-22 0,-2 23 16,1 1-56,0-1 24,1-23 16,0 20-24,2 1 32,1-3 8,-3-18-16,13 18-24,-2-3-8,1-1-24,-12-14 56,16 13-48,0-2 0,3-1 8,-19-10 40,20 9-48,0-5 16,1 0-24,-21-4 56,22 3-40,-2 1-8,2-3-40,-22-1 88,21 0-65,0-4-31,0-4 16,-21 8 80,20-9-136,1 0 0,-1-1 8,-20 10 128,19-13-216,-3 1 72,0 0 8,-16 12 136,14-13-72,-1-1 72,-3 1-16,-10 13 16,8-15-16,-4 2 16,5 0 32,-9 13-32,0-14 48,2 0 16,-2-2 8,0 16-72,-1-15 48,-3 0 8,0 1-16,4 14-40,-11-14 48,1 2 32,0-1-8,10 13-72,-12-13 104,-1 1 16,-1 2-8,14 10-112,-17-11 88,-2 2 32,-1 6-48,20 3-72,-21-12 65,0 8 23,-1-6-40,22 10-48,-24-2 56,1-1 0,1 0 8,22 3-64,-24 0 88,1 0-24,2 4 32,21-4-96,-22 10 96,3 0-16,2 1 8,17-11-88,-17 14 80,0 3 0,3 3-24,14-20-56,-14 21 72,2 3-48,2 0 32,10-24-56,-9 27 32,5-1-16,-5 0-16,9-26 0,-1 25-48,0-1 48,1 0-24,0-24 24,0 22 16,3-2-32,9-2-24,-12-18 40,9 18 40,3-4-16,2-2 24,-14-12-48,14 10-48,3-6-72,2-1-8,-19-3 128,21 2-136,1-2 96,2 0 0,-24 0 40,24-11-88,0 2-8,-2-2 32,-22 11 64,22-13-96,-2-3 24,-1-1 32,-19 17 40,18-17-80,-1-2 56,-2 0-8,-15 19 32,15-19-8,-3 0 16,-2 0-8,-10 19 0,3-19 32,7 0-32,-7 0 24,-3 19-24,2-20 24,0 1-8,-2 0 16,0 19-32,0-18 8,-2 1 32,-2 0 16,4 17-56,-8-17 56,3 3-16,-8 0 16,13 14-56,-11-12 40,-2 1 0,-2 0 0,15 11-40,-16-10 56,-1 1-24,0 6 8,17 3-40,-20-4 56,1 1-48,-2 3 80,21 0-88,-21 0 56,1 2 8,0 8 8,20-10-72,-19 9 72,2 3 8,1 3-8,16-15-72,-14 16 80,0 2 16,2 2-64,12-20-32,-10 24 40,1 1-8,5 3-32,4-28 0,-10 28 40,7 0-24,0 0-32,3-28 16,-1 24 0,1 1 0,2-3-32,-2-22 32,9 21 16,-6-2 40,12-2-72,-15-17 16,12 14-24,1-2-8,3-2-88,-16-10 120,18 9-48,0-5-16,2 0-8,-20-4 72,20 4-72,1-3-8,0-1-8,-21 0 88,20-3-120,0-8-8,-1 2-8,-19 9 136,19-11-152,-1-1 16,-1-2 16,-17 14 120,15-15-96,0-1 40,-3 0 16,-12 16 40,10-16-8,-1-1-40,-6 2 40,-3 15 8,3-17 8,1 2 24,-4-1-8,0 16-24,0-16 32,0 1 8,-4-1 8,4 16-48,-4-15 56,-7 0 24,2 2 8,9 13-88,-10-11 64,-1-1 32,0 2-40,11 10-56,-13-3 56,0-9-16,-3 9 0,16 3-40,-15-4 40,-1-5 16,-2 9 0,18 0-56,-16 0 56,-2 0-24,1 1 64,17-1-96,-18 4 56,3 7 24,-1-2-24,16-9-56,-14 12 40,3 1 48,-1 4-24,12-17-64,-11 19 56,2 2 0,1 1-24,8-22-32,-4 24 24,-5-1 8,7 1-16,2-24-16,-3 23-16,2-1 16,1-1 0,0-21 0,0 19-16,3-2 16,8-1-24,-11-16 24,10 13 8,1-3-32,3-1 8,-14-9 16,14 3-24,2 1-8,1-1 16,-17-3 16,18 1-40,1-1-32,-1-2 8,-18 2 64,18-9-88,-1 0-48,-1-1 8,-16 10 128,17-10-136,-1-3-16,-2-2-8,-14 15 160,13-14-128,-1-2 32,-2 2 56,-10 14 40,3-16 0,7 2 0,-10-1 56,0 15-56,2-14 24,-2-1 32,0 2 0,0 13-56,-1-14 24,-2 0 72,-7 1-48,10 13-48,-4-15 104,-6 3-48,1 0-24,9 12-32,-10-12 96,-1 4-96,-1-1 8,12 9-8,-12-4 48,-3-6-8,1 8-32,14 2-8,-15-3 48,0-1-40,0 2 8,15 2-16,-15 0 88,-1 0-24,2 3-8,14-3-56,-14 9 72,2-4-32,2 8 16,10-13-56,-10 12 72,1 5-16,0 1-16,9-18-40,-4 20 0,-6 1-24,6 0 32,4-21-8,-3 21-8,0 3 32,-1-3-8,4-21-16,-1 25 0,0-3 96,1-1-120,0-21 24,0 20 0,9-2-16,-6-3-80,-3-15 96,13 14-16,-3-3 16,3-2-40,-13-9 40,13 2-32,3 1-24,2-1-40,-18-2 96,16 0-88,3-3 32,-1 0-8,-18 3 64,17-12-96,0 3 24,-2-3-56,-15 12 128,15-13-120,-2-1 48,-1-2-8,-12 16 80,11-16-64,-7-1 64,7 0 8,-11 17-8,2-18 0,1 2 40,0 0-24,-3 16-16,2-17 56,-2 2 0,0-1 0,0 16-56,-2-15 64,-2 0-64,-5-2 96,9 17-96,-3-14 32,-7-1 8,7 3-16,3 12-24,-13-10 0,3 0 72,0 7-96,10 3 24,-11-9 80,1 7-40,-1-1-24,11 3-16,-12 0 128,0 0-64,0 0 96,12 0-160,-13 3 96,2 6-40,-1-5 128,12-4-184,-11 14-16,2 0 72,-1 0 72,10-14-128,-5 19-168,-6 0 224,8 1 0,3-20-56,-9 22-48,5 1 192,1 0-144,3-23 0,-3 21 88,-1 2-16,3-1-48,1-22-24,0 19 104,0 0-176,3-4 56,-3-15 16,8 11 88,-4 3-192,7-10 64,-11-4 40,10 11-56,2-7-120,2-3 120,-14-1 56,14 0-56,1 0 240,0-9-280,-15 9 96,15-3-56,0-11 24,0 4-328,-15 10 360,13-11-40,0-2-144,-1-1 72,-12 14 112,11-15 16,-1-1-168,-1 2 288,-9 14-136,3-17-16,6 2-24,-7-1 208,-2 16-168,2-15-72,1 1 200,-3-1 8,0 15-136,0-11-120,-2-2 160,-1 1-96,3 12 56,-4-14-32,-5 1 160,5 1-72,4 12-56,-9-13 88,5 4-32,-7 6 24,11 3-80,-9-10 152,5 10-120,-8 0 64,12 0-96,-9 0 128,5 0-144,-8 1 72,12-1-56,-9 9-8,4-6 8,-7 10 72,12-13-72,-4 11-72,-7 0 328,7 5-272,4-16 16,-10 15 40,7 0 136,-2 4-392,5-19 216,-4 17 96,0 2-176,0 1 120,4-20-40,-3 18 112,2 1-184,0-2 328,1-17-256,0 17-40,0-3 80,3-4 168,-3-10-208,3 10-160,7 0 288,-6-8-168,-4-2 40,12 5-176,-3-2 208,0-3-304,-9 0 272,10 0-48,1 0-32,-1-3-96,-10 3 176,11-12 144,0 3-312,0-3 56,-11 12 112,10-12 16,0 0-272,-6-3 160,-4 15 96,12-13-144,-10 1-48,7-1 144,-9 13 48,0-13-112,2 0 160,1 1-40,-3 12-8,0-13-64,0 0 160,0 1-80,0 12-16,-2-11 24,0 0 8,-1 0-80,3 11 48,-3-11 16,-2 0-56,-4-1 96,9 12-56,-3-9 80,-6 0-80,6 6 184,3 3-184,-10-4 40,6 2 16,-6 2 88,10 0-144,-4 1-56,-7 3 240,7 5-160,4-9-24,-11 10 0,7 2 32,-6 2-120,10-14 88,-5 14 32,-4 0 8,6 1-8,3-15-32,-5 13 152,1 3-120,1-1-48,3-15 16,-4 14 72,2 1-200,1-1 128,1-14 0,-1 13-32,1-1-40,0-2 72,0-10 0,2 9-80,1-6 88,1 1-16,-4-4 8,11 3-112,-8-2 120,10 0-8,-13-1 0,3 0-8,10-2 48,-4-1-40,-9 3 0,9-9-72,0 6-64,0-9 24,-9 12 112,9-10-56,-6 1 64,8-1 192,-11 10-200,4-10 0,4 0 112,-5-1-184,-3 11 72,2-10-128,1 0 232,0 0-264,-3 10 160,2-9 16,-2 0 24,0 0-160,0 9 120,0-3 40,0-9-112,-1 9 16,1 3 56,-3-11 88,0 9-80,0-1 136,3 3-144,-5-10 112,-4 10-96,6-2 24,3 2-40,-9 0-40,5 0 8,-6 1 88,10-1-56,-9 3-40,4 7 120,-6-5-24,11-5-56,-9 14 16,5-3 72,-7 1-64,11-12-24,-5 14 88,-6 1-72,8 1-8,3-16-8,-10 14 128,7 3-256,0-2 160,3-15-32,-3 14 16,1 1-16,0-4 56,2-11-56,0 10-16,0-1 160,4-6-256,-4-3 112,11 10-16,-8-8 72,9 2-240,-12-4 184,11 2 0,-1-2 16,0 0-88,-10 0 72,11 0 0,1-3-104,0-1 48,-12 4 56,14-11-40,-2 8 16,0-12 32,-12 15-8,10-10-80,1-1-16,-1-1 8,-10 12 88,4-11-72,8 1 32,-9-1 24,-3 11 16,4-11 0,-1 1 16,-1 0 0,-2 10-16,0-8 56,0-1-32,-2 0 8,2 9-32,-3-4 56,-6-9-32,5 10 24,4 3-48,-4-10 64,-7 6-16,6 1 8,5 3-56,-12-10 112,8 10-72,-9-2 48,13 2-88,-10 0 72,1 0-64,0 0 48,9 0-56,-10 2 48,1 1-8,1 6 48,8-9-88,-9 4 24,4 6 48,-6-7-40,11-3-32,-3 12 0,-6-3 16,5-4-8,4-5-8,-4 12 16,1-3 0,-1 0 8,4-9-24,-3 8 0,0-3 16,0 7-16,3-12 0,-2 5-16,1 7 48,0-8-32,1-4 0,-1 10 16,1-5 0,0 4-64,0-9 48,2 2 0,0 1-24,7 1 24,-9-4 0,4 3 0,8-2-16,-3 0 0,-9-1 16,10 0-16,1-2 8,0-1 8,-11 3 0,13-13 0,1 4 8,0-1-8,-14 10 0,15-11-8,0-1-8,1 0-16,-16 12 32,14-12 16,2-1-16,-3 1 0,-13 12 0,13-11 0,-2 0-32,-1 0-48,-10 11 80,3-4-48,7-8-8,-8 9 32,-2 3 24,3-4 40,-3-5-24,2 7 40,-2 2-56,0-2 0,-1 0 40,-2 0 80,3 2-120,-8 0 96,4 0 32,-6 0-24,10 0-104,-9 0 24,5 0 24,-10 1-32,14-1-16,-10 3 24,-1 0 32,0 2 8,11-5-64,-10 9 56,0-6-16,0 2-40,10-5 0,-9 8 32,0-5-32,0 1 40,9-4-40,-4 10 16,-6-7-16,7 9 32,3-12-32,-4 9-16,1-5 56,0 8-24,3-12-16,-3 5 0,2 8 48,0-4-64,1-9 16,0 10-16,0 2 32,2-1-48,-2-11 32,3 14 0,0-2 16,0 1-32,-3-13 16,9 13-24,-6-2 8,7-1-72,-10-10 88,4 9-104,9-5-64,-3 6-112,-10-10 280,9 3-352,1 1-104,1-2-48,-11-2 504,10 1-608,3 0-8,-2-1-65,-11 0 681,11 0-760,-1-3-88,1-7-240,-11 10 1088,11-3-1424,-2-9-329,1 9-487,-10 3 2240,3-14-2721,9 5-55,-9-1-1225,-3 10 4001,3-11-4481,-3 11 4481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52:40.514"/>
    </inkml:context>
    <inkml:brush xml:id="br0">
      <inkml:brushProperty name="width" value="0.05" units="cm"/>
      <inkml:brushProperty name="height" value="0.05" units="cm"/>
      <inkml:brushProperty name="color" value="#82827D"/>
    </inkml:brush>
  </inkml:definitions>
  <inkml:trace contextRef="#ctx0" brushRef="#br0">266 11 5041,'0'0'0,"-1"0"504,0 0-424,1 0-80,-3 1 56,1-1-16,1 0-8,1 0-32,-1 0 56,0 0 0,0 0 64,1 0-120,-1 0 200,0 0 80,-1 0 96,2 0-376,-1 0 440,-1 0 32,1 0 48,1 0-520,-2 0 560,0 0 25,-1 0 15,3 0-600,-3 0 592,1 0-16,0 0-64,2 0-512,-4 0 512,1 0-24,0-2-16,3 2-472,-4 0 528,2 0-31,-1-2 7,3 2-504,-4 0 488,1 0-48,-2 0-32,5 0-408,-4 0 408,-5 1-56,6 0 48,3-1-400,-9 1 384,6 2-16,-6 1 48,9-4-416,-4 3 361,-5 6-33,5-6 8,4-3-336,-10 9 296,7-5 16,-9 8-16,12-12-296,-3 10 264,-7-1-32,6 2-56,4-11-176,-10 11 192,6 1-32,-5 0-8,9-12-152,-3 14 144,-6-1-40,6 0-24,3-13-80,-5 16 64,1-2 24,-1 2-8,5-16-80,-3 17 56,0-2 8,-1 2-48,4-17-16,-2 17 40,0 2-8,1-3 0,1-16-32,0 18 40,0 0-40,2 0 24,-2-18-24,2 17 0,7 0 16,-6 0-16,-3-17 0,10 16 0,-1-1-16,3-1 0,-12-14 16,12 13 16,0-2-16,4 0 24,-16-11-24,15 9 16,3 0-40,1-4 8,-19-5 16,19 10-24,0-8 8,0 1 0,-19-3 16,18 4-8,-1-3-8,1-1 16,-18 0 0,18 0 0,0 0-16,-1-9-8,-17 9 24,18-3-24,0-9 8,0 3 8,-18 9 8,18-11-16,0 0-8,-2-1-32,-16 12 56,17-15-24,-1 0 0,-1-2 8,-15 17 16,15-19-16,-1 0-8,-1-1 24,-13 20 0,11-20-40,-2 0 40,0-1-16,-6 0 16,7 1-8,-8 1 8,-2 19 0,3-19 24,0 1 0,-3 0 32,0 18-56,0-17 48,-1 1-16,-3 1 16,4 15-48,-10-14 56,6 0 8,-8 2 0,12 12-64,-11-12 80,-1 1-24,-2 0 32,14 11-88,-17-11 56,0 0 24,-2 3 16,19 8-96,-20-9 24,0 5 16,-1-7 16,21 11-56,-21-2 8,-1-7 64,2 9 8,20 0-80,-20-2 80,0 2-24,1 0-16,19 0-40,-19 0 80,0 1-40,1 2 65,18-3-105,-19 4 128,0 6-80,1-6 40,18-4-88,-18 11 48,3-1 0,0 0 0,15-10-48,-13 13 48,0 0-24,0 1 16,13-14-40,-11 16 32,2 0 8,0 0-40,9-16 0,-3 18 24,-6 1-8,7 1-16,2-20 0,-3 20 24,2 0-24,-1 0-8,2-20 8,0 20 0,0 1 0,4-1-16,-4-20 16,10 21 16,-7-3-16,10-1 8,-13-17-8,12 18-8,1-2-8,0-1 0,-13-15 16,16 12-24,0 0 8,0-8 0,-16-4 16,19 11-40,-1-8 24,1 2 16,-19-5 0,18 3 0,-2-2 0,1-1 0,-17 0 0,17 0-24,0-2 0,-1-7 8,-16 9 16,16-3-32,-2-9-8,2 1 16,-16 11 24,16-13-32,-2-1-8,2-3 40,-16 17 0,13-17-24,-1 0 0,-1-1-8,-11 18 32,10-21-24,-1 1 8,-5-2-24,-4 22 40,10-19-40,-8 1 0,0 0 0,-2 18 40,0-17-16,0-2 32,0 2-8,0 17-8,-3-16 32,-6 1 8,0 2 16,9 13-56,-10-12 48,-1 0-32,-3 1 16,14 11-32,-15-10 24,-3 0 0,0 7 16,18 3-40,-20-11 0,-1 9 32,1-2 8,20 4-40,-22-2 56,0 2 40,1 0-32,21 0-64,-21 1 72,0 9 0,0-1-8,21-9-64,-21 11 128,1 2 24,2 2 24,18-15-176,-17 17 184,2-1-16,1 3-16,14-19-152,-11 20 112,1 0 40,1 0-24,6 3-56,3-23-72,-9 21 88,8 0-72,-2 2 8,3-23-24,0 22 0,0-1 32,3-1-32,-3-20 0,9 19-16,-6 0 32,-3-19-16,14 16-32,-2-1 32,1-3 0,4-1-16,-17-11 16,16 5-8,4 6-24,0-9 16,-20-2 16,23 2-24,-1-1-8,1-1 8,-23 0 24,23-3-32,-2-9-8,1 2 0,-22 10 40,21-14-32,-1 0 0,0-3-8,-20 17 40,20-19-40,-1-1 24,-19 20 16,18-21-72,-2 0 8,-2-2-8,0-1-16,-14 24 88,10-21-64,-1-1-8,-6 1 56,-3 21 16,3-19 0,1-1 40,-4 1-24,0 19-16,0-17-16,-2 0 32,-2 3-32,4 14 16,-12-14 56,2 1 32,-1 2-48,11 11-40,-14-11 56,-1 0-40,-2 7 0,17 4-16,-18-11 8,-2 9 8,20 2-16,-21-3 88,0 0-48,-3 1 40,0 2-32,24 0-48,-25 0 16,1 1 8,-1 3 8,25-4-32,-23 8 8,1 3 24,22-11-32,-20 11 72,1 2-32,1 3 32,18-16-72,-17 16 88,4 2-64,-1 3-8,3 0 0,11-21-16,-10 24 24,1 0 64,6 1 0,3-25-88,-4 25 72,0 2-32,3-1-8,1-26-32,0 27 8,0-2-16,9-1-8,-9-24 16,3 23-32,12-4 16,-3-2 16,-12-17 0,15 12 16,1-1-32,3-7-8,-19-4 24,20 5 0,3-2-56,2-2 24,-25-1 32,26 0-16,0-3-56,0-8 32,-26 11 40,26-10-40,-2-4-48,1 1 48,-25 13 40,23-18-32,0 0-24,-1 0-32,-22 18 88,21-21-64,-2 0-56,-3 0 24,-16 21 96,15-22-72,-3 1 8,-2 0 48,-10 21 16,4-19-32,4 2-8,-8-1 80,0 18-40,0-18 16,0 2 16,-3 0 48,3 16-80,-10-15-24,1 1 48,-2 0-24,11 14 0,-12-14 16,-2 2 40,-1 1-40,15 11-16,-18-9 96,-1 6-56,-2-9 48,21 12-88,-21-2 72,0-1-48,-3 1 48,24 2-72,-22 0 32,-1 0 120,-1 1-80,24-1-72,-22 9 72,0-5 32,-1 8-104,23-12 0,-19 13 80,2-1-16,0 1 16,17-13-80,-15 17 104,3-2-32,2 6 40,10-21-112,-9 20 120,5 2-32,-5 0 0,9-22-88,-1 22 40,-3 4-8,3-3-64,1-23 32,0 25-16,3-1 88,0-1-184,-3-23 112,11 22 40,-2-1-8,2-3-64,-11-18 32,13 17 72,3-3-112,1-4 8,-17-10 32,19 9-72,3-6 56,0 1 48,-22-4-32,25 2-16,-2-2 0,0-2 64,-23 2-48,24-9-56,-2 0 8,2-3 24,-24 12 24,22-15-120,0-2 88,-1-1 24,-21 18 8,20-19-64,-1-1 56,-2-3-24,-17 23 32,16-21-104,-4-2 80,-2 0-8,-10 23 32,3-20-16,0 0 80,1 1-40,-4 19-24,0-18 32,0-3-8,-2 4 40,2 17-64,-9-17 72,0 0-48,-2 2 8,11 15-32,-13-15-16,-1 0 56,-3 0-48,17 15 8,-18-12 24,-1 0 64,-2 2-176,21 10 88,-21-9 48,-2 5 8,-1 1-112,24 3 56,-24-9 96,-1 9-64,-1 0 88,26 0-120,-26 0 40,0 0-8,2 3-32,24-3 0,-21 12-72,1-2 112,2 1 48,18-11-88,-16 14 120,2 3-8,2 1-64,12-18-48,-12 21 40,2-1 48,7 2-56,3-22-32,-9 24 136,8-2-112,0 1-40,1-23 16,0 24-56,2-1-16,1 3 56,-3-26 16,13 22-56,-3 2 128,1-2-56,-11-22-16,13 20 56,2-3 32,1-2-120,-16-15 32,19 14 80,2-2-128,2-8 16,-23-4 32,23 11 16,2-10-88,-1 0 24,-24-1 48,25 0-40,-2 0-16,0-9 64,-23 9-8,23-8-8,-2-5-24,1 0 64,-22 13-32,20-17-120,-1-1 72,-1-2 112,-18 20-64,16-21-88,-3-1 40,-1 0-8,-12 22 56,9-23-104,-6 1 64,6 0 40,-9 22 0,0-20 40,0 0-8,-1 2-8,1 18-24,-4-19-8,-7 0-56,1 3 96,10 16-32,-12-17 32,-1 1 40,-1 4-16,14 12-56,-16-15-16,-2 6 104,-1 0-40,19 9-48,-19-3 56,-1-6 0,0 7-128,20 2 72,-22-2 64,1 2-80,-1-2 0,22 2 16,-22 0 120,0 1-184,2 8 112,20-9-48,-19 8 24,1 3-168,4 3 232,14-14-88,-15 16 32,3 1-16,2 5 144,10-22-160,-9 20-32,5 1 32,-1 2-24,5-23 24,-4 22-48,2 4 80,0-1-120,2-25 88,0 26 40,3 0-40,0-2 72,-3-24-72,12 24 88,-3-4-88,2-1 48,-11-19-48,13 15-72,2-1 56,1-4 72,-16-10-56,19 3-24,1 2-24,1-3 64,-21-2-16,22 0-152,0 0 168,1-10 0,-23 10-16,21-9 72,1-3 96,-1-3-232,-21 15 64,21-14 104,-2-5-176,0-1-72,-19 20 144,17-20 0,-1-2-208,-4 2 160,-12 20 48,10-19-72,-1 1 56,-7 1 104,-2 17-88,2-17 16,1 2 88,-3 0-32,0 15-72,-2-14-32,-1 0 48,-7 1 0,10 13-16,-9-14-56,-2 3 80,-1-1-64,12 12 40,-14-10-32,-2 7 80,-1-10-64,17 13 16,-17-2 72,-2-1-8,0 0 8,19 3-72,-20 0 72,-1 0-40,0 0 25,21 0-57,-22 3-33,-1 7 9,1-1 40,22-9-16,-21 10 57,1 1-1,2 1-8,18-12-48,-17 14 104,4 0-136,1 2 32,12-16 0,-11 16 104,6 2-104,-5-1 16,10-17-16,-2 19 104,0 0-136,0 0 48,2-19-16,0 20-72,0 0 56,2-1 0,-2-19 16,9 19-16,-6-2 112,11-1-96,-14-16 0,13 13-16,0 0 0,3-3 16,-16-10 0,16 4-16,1 5 0,3-8 0,-20-1 16,20 2 32,0 0-64,0-2 16,-20 0 16,19-3-16,0-6-8,-1 6 24,-18 3 0,18-12-32,-1 1 32,-3-2-16,-14 13 16,14-13 0,0 0 0,-2-2-16,-12 15 16,10-14-16,-1-2 16,-6-1-8,-3 17 8,4-15 8,-1-1-8,-1 2-8,-2 14 8,0-15 0,0 2 8,-3-2 40,3 15-48,-9-14 32,0 1 8,-1-1-40,10 14 0,-11-11 16,-1-1-48,-2 2 48,14 10-16,-15-10 0,-1 1-24,-1 6 64,17 3-40,-17-12 0,-2 10 16,-1-1 56,-2 0-8,2 0-32,0 3-24,20 0-8,-20 1-8,3 4 8,0 6-32,17-11 32,-16 11 16,2 2 24,1 2-40,13-15 0,-11 18 48,2 1 0,6 1-48,3-20 0,-9 22 8,7-1 40,-1 3-32,3-24-16,-1 22 32,1 2-16,0 0-8,0-24-8,2 22 16,7 0-32,-6-2 16,-3-20 0,13 18 0,-3-2 0,4-4 0,-14-12 0,13 10 0,3-7 0,0 6-24,-16-9 24,19 0-32,3 0 0,-2-2 0,-20 2 32,22-10-8,-1 1 8,-1-2-32,-20 11 32,21-13 0,-2-4-32,0-2 16,-19 19 16,18-21 16,-1-1-48,-2 0 32,-15 22 0,14-23 0,-1 1-24,-4 1 80,-9 21-56,3-22 16,7 3-16,-10 1 16,0 18-16,0-18-104,0 1 104,0 0-16,0 17 16,-3-14 56,-7 0-8,1 2-16,9 12-32,-11-10 24,-1-1-48,-2 2 48,14 9-24,-14-9 32,-2 6-48,-1-6 64,17 9-48,-16 0 16,-2-2-32,0 0 72,18 2-56,-18 0 48,0 1-16,1 8 24,17-9-56,-18 3-16,1 10 8,0-2 64,17-11-56,-13 14 16,0 1 56,1 2-8,12-17-64,-10 17 72,6 2-24,-7 1-80,11-20 32,-3 20 16,-1 1-16,1 0-16,3-21 16,-1 22 48,0 1-32,1-1-16,0-22 0,2 20 32,1 0-24,8-3-8,-11-17 0,4 15 0,10-2-24,-3-3 24,-11-10 0,13 3 0,0-1-16,4-1 16,-17-1 0,17 0-48,2-2 32,0-7-16,-19 9 32,18-11 0,0-1 0,0-3 0,-18 15 0,16-16-8,0-1-24,0-2 48,-16 19-16,13-20 0,0-2 16,-2 2-16,-11 20 0,11-23-16,-8 2 16,8 1 16,-11 20-16,2-21 24,-2 1-24,0 2 16,0 18-16,0-16 0,-1 2 16,-3 1 0,4 13-16,-10-14 32,1 3 56,-1 1-56,10 10-32,-11-9 48,-1 6-40,0-7-32,12 10 24,-13-2-48,1 2 64,-2 0 0,14 0-16,-13 0 16,-1 3 8,1 8-8,13-11-16,-13 11 64,0 3-48,0 1 32,13-15-48,-13 19 40,1 1 24,-1 1-16,13-21-48,-9 24 16,0 0 40,6 1-56,3-25 0,-9 24 16,7 1 0,0-2-16,2-23 0,-1 22 0,1-2-16,0-3 48,0-17-32,2 17-16,1-4 0,8-2 16,-11-11 0,4 5 0,10 4 0,-2-8-16,-12-1 16,13 1 16,1-1-80,1 0 56,-15 0 8,13-3-32,1-11 16,1 3 16,-15 11 0,14-13 0,0-2 16,-1-1-48,-13 16 32,12-17-32,1-1 0,-2-1 0,-11 19 32,11-20-8,-2 2-24,0 2 32,-6-1-16,6 1 32,-7 1-32,-2 15 16,2-15-16,-2 2-16,0 2 16,0 11 16,0-12 48,0 4-32,-3-1 16,3 9-32,-4-4 16,-6-5-16,6 9 24,4 0-24,-11-2 16,7 2 0,-9 0 32,13 0-48,-8 2-16,-3 3 32,0 6 32,11-11-48,-12 9-16,1 1 56,-1 2-24,12-12-16,-11 14-24,1 0 32,0 1-16,10-15 8,-10 15 0,5 1 8,-6-2 8,11-14-16,-3 15 48,-6-3-32,5 1-32,4-13 16,-2 10-16,0-1-32,2-5 40,0-4 8,0 10-16,3-8 16,6 0 0,-9-2 0,3 1 16,9-1-16,-9-2-32,-3 2 32,13-3 0,-4-6-16,1 5 0,-10 4 16,9-13-32,1 3 0,0-1 16,-10 11 16,9-10-16,0-1 32,0 0-32,-9 11 16,9-11-24,-6-1 48,8-1-8,-11 13-16,3-12-16,0-1 32,6 2-32,-9 11 16,0-11-24,0 1 8,2 0 16,-2 10 0,0-3 16,0-10-32,-1 11 48,1 2-32,-3-3 8,-1-6 24,-5 9-16,9 0-16,-3 0 80,-8 0-64,2 1-16,9-1 0,-9 3 40,-1 7-96,-1-5 96,11-5-40,-10 13 16,0 0-32,0 1 64,10-14-48,-9 16 32,0-1-48,0 2 48,9-17-32,-9 15 0,6 0-32,-7-1 64,10-14-32,-4 13 16,0-1-16,0-1 16,4-11-16,-4 9 0,3-5-16,0 5 16,1-9 0,0 1-16,0 1 0,3-1 32,-3-1-16,4 1-32,6-1 0,-7 0 16,-3 0 16,10-9-72,-7 6 40,9-11-16,-12 14 48,8-11-32,-4-1-24,8 1 24,-12 11 32,3-13-32,8 1-56,-7 0 8,-4 12 80,10-11-24,-8 0-24,1 1 48,-3 10 0,4-4 0,-1-6-16,0 8 0,-3 2 16,3-2-40,-3 2 64,0 0-8,0 0-16,0 2-16,0 7 64,-1-5-48,1-4 0,-3 15 0,0-2 48,0 2-48,3-15 0,-5 15 40,1 2 8,-5 0-32,9-17-16,-2 19 72,-3-2-40,1 1 0,4-18-32,-9 17 16,8-4 0,-3 1 24,4-14-40,-3 12 16,0-2 16,-1-6 48,4-4-80,-2 10 0,0-8 0,1 0 16,1-2-16,0 2-16,0-2 0,0 0-16,0 0 32,0 0 32,0-2-48,2-2 0,-2 4 16,2-8 48,-2 4-80,2-7 48,-2 11-16,3-9 48,-1 0-64,0 0-16,-2 9 32,3-9-32,1 6 16,-1-10 32,-3 13-16,3-4 0,1-8 0,5 9 0,-9 3 0,0-10-16,3 8 96,6-7-96,-9 9 16,2 0 0,2-4-32,-1 1-48,-3 3 80,3-3 0,1-1 16,4 1 0,-8 3-16,0-2 0,4-1-88,-1 1 72,-3 2 16,3-2 32,1 2-168,-2-2 208,-2 2-72,3-2-104,0-1-48,0 3 136,-3 0 16,2-2-328,0 2-136,2 0-249,-4 0 713,2 0-1136,0 0-376,0 0-689,-2 0 2201,0 0-3208,0 0-1577,0 0-5297,0 0 10082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1:49:23.235"/>
    </inkml:context>
    <inkml:brush xml:id="br0">
      <inkml:brushProperty name="width" value="0.05001" units="cm"/>
      <inkml:brushProperty name="height" value="0.05001" units="cm"/>
      <inkml:brushProperty name="color" value="#ED1C24"/>
    </inkml:brush>
  </inkml:definitions>
  <inkml:trace contextRef="#ctx0" brushRef="#br0">1243 137 3936,'0'0'0,"0"0"64,0-4 16,0 4-80,-1-4 96,0 0 56,-2 1-24,3 3-128,-3-4 160,1 2 9,-1-1-33,3 3-136,-2-2 184,-2-2-8,1 1 8,3 3-184,-4-4 192,0 0 16,1 0 48,3 4-256,-4-3 256,0-8 32,0 9 56,4 2-344,-11-3 320,8-7 32,-3 7 8,6 3-360,-11-4 360,7-6 8,-8 10-32,12 0-336,-5-3 393,-8 1-41,8-1 8,5 3-360,-14-3 368,2 3-88,-1 0-24,13 0-256,-14 0 208,-1 0-32,1 2 24,14-2-200,-16 5 136,1 5-16,-3-6 16,2 0 48,-1 8 56,0-8-104,-1 7 16,-1-6-56,-1 7-136,20-12 40,-19 4 80,-1 10-104,1-3-56,19-11 80,-20 11 56,0 0-112,0 0 112,20-11-56,-19 13 32,-2 0-64,0 0 144,21-13-112,-21 16 48,-1-1 96,-1 4 0,23-19-144,-23 18 112,1 0 80,-4 1-64,26-19-128,-26 19 112,-1 0 16,1 2-95,26-21-33,-26 21 104,0-1 8,1 1-16,25-21-96,-23 22 152,-1 3-56,1-2 40,23-23-136,-23 26 120,1-1-48,-1 1 80,23-26-152,-20 27 32,-1-1 24,0 2 24,21-28-80,-19 28-64,1-1 80,-1 1-144,19-28 128,-16 28-96,0 3 88,0 3-128,16-34 136,-14 35 136,0 0-192,1 1-56,13-36 112,-12 36 24,0 1-160,1 4 144,11-41-8,-11 42 0,8-2 32,-9 3 32,12-43-64,-3 40-56,-1 0 152,2 0-112,2-40 16,-2 39-16,1 3 136,1-3-160,0-39 40,0 41 0,4 0 72,6-3-128,-10-38 56,4 39 0,11-2 0,-4-1 16,-11-36-16,13 35 56,2-1 16,0 1 160,-15-35-232,16 34 208,1 1 24,1-2 80,-18-33-312,19 37 56,3-2 16,0-2 24,-22-33-96,24 34-24,-1-4 80,2 0-56,-25-30 0,26 31 88,1-1-8,0 0-24,-27-30-56,30 30 216,-1-2-248,2 2 40,-31-30-8,33 26 24,2 4-104,3-2 136,-38-28-56,36 26-64,2 3 48,0-5 16,-38-24 0,37 24-8,4-1 80,1-3-120,-42-20 48,46 19-104,2-1 48,0-1 184,-48-17-128,50 18 136,4-5 8,0 1 16,-54-14-160,57 11-32,4-6 32,3 7 0,-64-12 0,66 1 0,1 2 24,1-2 0,-68-1-24,67 0 104,2 0-56,1-3 240,-70 3-288,74-4 272,0-9 8,1 2 104,-75 11-384,74-11 112,-1-2 81,0-2 39,-73 15-232,68-18 144,0-4 64,-6-2-8,-62 24-200,60-26 256,-3 2 16,-3-4 16,-54 28-288,51-31 104,-4 3 112,-2-5-40,-45 33-176,42-33 80,-1-5 456,-3-4-208,-3 3 64,-4-6 168,-4 1-224,-3-1 161,-5-10-153,-2-1-16,-3-2 72,-3-8-360,-7 1 144,-1-4-120,1-4-200,-4 1 264,0 72-128,0-77 64,-5 2-8,-9 0 104,14 75-160,-14-79-32,-3-2 64,-3 1 48,20 80-80,-23-83-80,-4 3-80,-4 3 8,31 77 152,-37-77-224,-3 2 128,-4 2 264,44 73-168,-46-69 72,-3 6 48,-5 4-184,54 59 64,-59-50-16,-4 2 40,-4 4 32,67 44-56,-71-38 256,-4 3-216,-3 6-24,78 29-16,-80-27-152,-2 4-16,3 5-152,79 18 320,-80-17-488,3 3 216,3 3-337,74 11 609,-73-4-568,4-6 32,0 10-440,69 0 976,-67-3-1128,1 3-513,0 2-639,66-2 2280,-65 3-3169,1 14-416,1 0-3160,63-17 6745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52:56.865"/>
    </inkml:context>
    <inkml:brush xml:id="br0">
      <inkml:brushProperty name="width" value="0.05" units="cm"/>
      <inkml:brushProperty name="height" value="0.05" units="cm"/>
      <inkml:brushProperty name="color" value="#FA0684"/>
    </inkml:brush>
  </inkml:definitions>
  <inkml:trace contextRef="#ctx0" brushRef="#br0">286 56 8833,'0'0'0,"0"0"0,-1 0 777,-2-2 7,-1 0-56,4 2-728,-3-3 576,0 1 40,0 2 32,3 0-648,-2-2 576,0 0 57,0-1-81,2 3-552,-3-2 600,0 2 56,-1-2-80,4 2-576,-9-2 656,6 2-168,0 0-24,3 0-464,-3 0 504,-1 0-79,1 0 55,3 0-480,-3 0 448,-2-2-32,1 2 80,4 0-496,-5 0 408,1-3 8,-5 3-48,9 0-368,-3 0 352,-1 0-32,-5 0-88,9 0-232,-3 0 296,-6 3-15,6-1-145,3-2-136,-10 3 304,5 0-56,-6 1-48,11-4-200,-4 10 280,-8-6-112,7 6 128,5-10-296,-11 10 152,8 0 48,-9 1 24,12-11-224,-4 15 0,-8-2 72,3 2-56,9-15-16,-9 14-40,0 2 80,5 1-16,4-17-24,-13 14 104,9 4-16,-6 0-80,10-18-8,-3 17 104,-2 4-192,1-1 88,4-20 0,-4 20 32,2-1-136,1-2 192,1-17-88,0 18 16,0-2-16,2-1 56,-2-15-56,9 16-48,-6 0 112,9-2-96,-12-14 32,8 11-16,4 1 16,1 0-200,-13-12 200,13 8 0,3 2-128,-1-5 16,-15-5 112,17 4-16,2 0-80,1-1 136,-20-3-40,20 1-72,0-1-24,3 0 80,-23 0 16,22-2-136,0-1 104,-1-9-24,-21 12 56,21-3-72,1-8 8,-2 2-96,-20 9 160,20-10-8,0 0-24,0 0-96,-20 10 128,19-11 56,0-2-120,0-1-80,-19 14 144,16-15 72,0 0-72,-3-2-56,-13 17 56,14-15 16,-2-4-112,-1 0 48,-11 19 48,10-21 32,-7 0 8,8 2 40,-11 19-80,3-20 48,-1 3 72,0 0-72,-2 17-48,0-15 136,0-1-80,-1 2-128,1 14 72,-4-14 88,-6 1-176,0-2 32,10 15 56,-12-12-64,0-1-80,-3-1 144,15 14 0,-17-11 40,-2 1 72,-3-1 56,22 11-168,-23-9 48,-1 6 16,0-9-64,24 12 0,-22-4 16,1 1 56,1 0-48,20 3-24,-18-3 112,0 3-24,2 0-56,16 0-32,-17 1 112,0 3-56,3 0 24,14-4-80,-15 11 72,3-2-24,1-4 8,11-5-56,-12 18-56,2-5 64,0 3 96,10-16-104,-10 18 56,1-1 112,4 4-64,5-21-104,-10 21 56,7 3 88,0 1-184,3-25 40,-4 22 72,2 2-56,1 2-208,1-26 192,0 24-40,0 2-136,0-4 24,0-22 152,3 22-56,8-5-136,-7 0 128,-4-17 64,11 15-176,-8-1 40,12 0 192,-15-14-56,11 11-144,-1 1 104,1-8-48,-11-4 88,12 10-136,0-7 104,3 1-80,-15-4 112,17 2-24,-1-2-48,2 0 32,-18 0 40,18-9 16,0 6-64,1-12 64,-19 15-16,19-11-56,-2-2 72,3-3 24,-2 0-96,0 0 40,-1-2 8,-17 18 8,15-19 0,0 0 8,-3 0-8,-12 19 0,9-20 72,0 1-112,-7 2 64,-2 17-24,4-18 112,-1 3-136,-1-2 64,-2 17-40,0-14 16,0 1-48,0-2 80,0 15-48,-3-12-16,-2-4 96,-6 3-24,11 13-56,-4-14 72,-12 1 40,3 2-96,13 11-16,-16-10 0,-2 7 16,-1-10 48,19 13-64,-20-2 88,0-7 56,-2 9-64,22 0-80,-21-2 88,0 2 24,-2 1-40,23-1-72,-21 3 96,0 7 8,1 1 48,20-11-152,-20 12 160,2 3 0,-1 3 72,19-18-232,-18 19 160,2 0-32,0 1-8,16-20-120,-14 22 24,1 1 24,2 1-32,11-24-16,-10 25 0,6-1-16,-5 2 16,8-3 0,0-1-16,0 0 16,1-22 0,0 20-32,3-3 32,8 0-40,-11-17 40,9 16-48,1-3-24,1-1 16,-11-12 56,13 10-56,2-5 24,2 5-56,-17-10 88,19 1-96,0 1-8,-1-1-8,-18-1 112,21 0-72,1-2 24,0-8-8,-22 10 56,22-9-72,1-1 0,-3-2-16,-20 12 88,21-14-96,-1 1-8,-1-2 24,-19 15 80,19-16-72,-1-1 16,-1-1 24,-17 18 32,15-16-16,-3-1 32,-1-1-16,-11 18 0,4-17 32,-1 0 24,0 0-40,-3 17-16,3-15 40,-3 2-40,0 1 40,0 12-40,-3-12 56,-1 0-24,-8 2 24,12 10-56,-10-10 40,-3 2-8,0 4 8,13 4-40,-15-11 56,1 8-8,-3-1 24,17 4-72,-15-3 72,-2 0-16,0 0 0,17 3-56,-16 0 56,0 2 8,-1 0 32,17-2-96,-16 9 88,-1-6 16,0 9-16,17-12-88,-15 11 56,0 2-16,2 1-8,13-14-32,-14 16 40,2 0 80,0 2-16,12-18-104,-10 19 72,0 1-16,5 1-56,5-21 0,-10 22-24,7 0 24,0-1 0,3-21 0,-3 20-16,2 1 32,1-2-48,0-19 32,0 19 16,4-1-48,5-1 16,-9-17 16,3 15-24,11-1-64,-3-3-16,-11-11 104,13 9-16,0-6-40,2 6 96,-15-9-40,15 1 16,4 0-32,0-1 0,-19 0 16,20-2-72,1-7 0,0-1-24,-21 10 96,22-11-88,0-4 40,-1 0-24,-21 15 72,21-17-72,0-2 0,1 0-16,-22 19 88,18-19-72,-1 0-24,-2-1 40,-15 20 56,11-19-32,-8 0 32,8 2 32,-11 17-32,0-18 8,4 0-8,-2 0 32,-2 18-32,0-17 16,0 3 8,-2-1 40,2 15-64,-5-13 24,-6 1-8,2 0 16,9 12-32,-10-10 40,-4 0 16,-2 6-8,16 4-48,-18-12 24,-1 10 24,0-7-24,19 9-24,-20 0 56,0-2 8,0 2-8,20 0-56,-20 1 88,0 3-16,1 7 16,19-11-88,-20 10 72,1 1 0,0 4-16,19-15-56,-16 17 48,0 0 8,0 3 64,16-20-120,-14 22 88,0 0 24,2 1-32,12-23-80,-10 23 24,6-1-8,-5 0-32,9-22 16,-2 21 16,-1 0 0,2-2-48,1-19 32,-1 17 16,1 0-40,3-3-8,-3-14 32,9 14-16,0-3-16,1-1 32,-10-10 0,13 3-72,1 7-32,2-9 0,-16-1 104,15 3-96,2-2 80,2-1 32,-19 0-16,19-4 0,2-6-16,0 0-16,-21 10 32,21-12-40,-1-1-24,0-2 24,-20 15 40,20-17-56,-1 2 24,-1-2-16,-18 17 48,16-17-56,-2 2 16,-1-2 8,-13 17 32,10-15 0,-7 0 16,6 1 0,-9 14-16,0-14 40,0 0-8,0-1 24,0 15-56,-4-14 32,-4 0 8,3 2 8,5 12-48,-14-10 40,2-1 16,0 1 24,12 10-80,-13-9 88,-2 6 8,-1-8 8,16 11-104,-18-3 72,-1 0 32,0 0-40,19 3-64,-20-3 104,0 3-15,-1 0 31,21 0-120,-20 2 128,1 1-8,-1 8 32,20-11-152,-17 9 176,-1 2 24,1 1-24,17-12-176,-15 14 168,2 1-64,0 4-8,13-19-96,-11 19 72,1 0 8,1 1-8,9-20-72,-4 21 48,-5-1-32,7 2 0,2-22-16,-4 20 0,3-2-32,1-1 32,0-17 0,0 17-32,3-3 16,10-1 8,-13-13 8,10 10 0,2-6-16,1 5-16,-13-9 32,17 1-16,1-1-80,2 0-8,-20 0 104,21-3-72,1-9-8,2 0 80,-24 12 0,24-14-32,1-3 48,-1-2-40,-24 19 24,23-19-32,-1-2-32,-2 0 8,-20 21 56,19-21-80,-1-1 24,-3 0 8,-15 22 48,14-22-32,-4 1 48,0 0-16,-10 21 0,3-19-16,0 0 32,0 2-16,-3 17 0,0-16 16,0 0 32,-5 3-32,5 13-16,-11-15 40,2 2-8,-2 1 0,11 12-32,-12-13 32,-2 2 24,-2 1-8,16 10-48,-17-3-16,-2-9 0,0 9-32,19 3 48,-21-3-24,0 0 24,-3 0 24,24 3-24,-23 0 32,1 0 16,0 0 40,22 0-88,-20 4 152,1 5 32,1-5-16,18-4-168,-17 13 152,2 0-48,1 0-56,14-13-48,-13 17 64,0-1 8,3 3-40,10-19-32,-10 20 96,6 3 56,-5 0-72,9-23-80,-2 27 80,-2-2-96,3 0 0,1-25 16,-1 24 32,1-2-80,2-2 0,-2-20 48,10 17-96,-1-1 8,2-4 56,-11-12 32,14 10-16,0-5-32,3 4 32,-17-9 16,19 1-16,1-1-56,1 0-40,-21 0 112,22-2-48,1-7-24,0 0 72,-23 9 0,25-11 32,-1-2-48,1-2 32,-25 15-16,21-16-16,0 0 0,-2-2 32,-19 18-16,18-19-48,-2 0 0,-1 0 24,-15 19 24,12-20-32,-2 2 64,-7 0-32,-3 18 0,9-18 104,-9 2-120,3 0 16,-3 16 0,0-14 64,-2-1-112,-2 0 64,4 15-16,-11-15 32,2 1-96,-2 0 80,11 14-16,-12-12-80,-3 0 64,1 1 8,14 11 8,-17-12-48,-1 2 104,-1 7-56,19 3 0,-19-10 48,-1 8 32,-1 2-80,21 0 0,-20-2 56,0 2-40,1 1 16,19-1-32,-18 3 32,0 7 48,2 0 40,16-10-120,-17 11 104,2 4 56,1 0-72,14-15-88,-12 19 64,-1 2-16,2 1 0,11-22-48,-10 22 0,6 1 0,-6 2 80,10-25-80,-4 24 72,1 4 8,2-2-32,1-26-48,0 25 16,0-1-64,2-2-48,-2-22 96,10 20-48,-1-3 96,2-1-152,-11-16 104,14 14-48,1-4 0,2 0-104,-17-10 152,19 3-128,1 1 24,2-2 24,-22-2 80,22 0-96,2 0 96,0-4-40,-24 4 40,26-13-16,-2 2 32,1-2-128,-25 13 112,24-16 64,-1-2-64,-1 1-16,-22 17 16,21-20 104,-1 0-144,-1-2 160,-19 22-120,16-21-64,-3 0 24,-2 1 56,-11 20-16,4-18-160,6-1 144,-10 2 0,0 17 16,0-16-8,0 0 16,0 1-64,0 15 56,-4-15 168,-7 2-168,2-2 48,9 15-48,-12-12 72,-2 0-128,-3 3 24,17 9 32,-18-4-168,-1-7 272,0 11-184,19 0 80,-21-3-120,0 3 200,-1 0-216,22 0 136,-23 2 0,-1 9 88,0-1 0,24-10-88,-22 10 248,0 7-184,1 0 136,21-17-200,-20 17 128,0 2-104,3 0 88,17-19-112,-17 21 0,3 2 0,0 1 32,14-24-32,-11 28 0,0-2 48,7-1 168,4-25-216,-12 28-16,9-3 96,0-1-32,3-24-48,-2 24-144,2-4 144,0-1-128,0-19 128,3 15-104,7-2 40,0 0-120,-10-13 184,12 4 48,3 6-48,1-9-16,-16-1 16,18 0 72,2 0-160,1-3-8,-21 3 96,24-11-168,-1-1 200,3-1-48,-26 13 16,24-14-112,2-2 96,-2-2-120,-24 18 136,22-21 0,-1 2-48,-2 0 32,-19 19 16,16-20 96,-1 5-160,-4-4 160,-11 19-96,10-19 120,-7 3-176,1 1 56,-4 15 0,3-13 8,-3 1-8,0 1 64,0 11-64,-1-10 16,-4 0 0,-6 1 48,11 9-64,-9-2-64,-1-9 112,-2 7-48,12 4 0,-13-8-80,-2 8 112,0-3-80,15 3 48,-16-2 48,1 2 0,-2 0-80,17 0 32,-19 3 152,0 6-88,1-5 88,18-4-152,-18 12 192,3-1-136,-1 1 24,16-12-80,-15 17-16,0 0 176,2 1-40,13-18-120,-13 21 128,2 1-48,1 0-128,10-22 48,-9 23 144,5-1-272,-5-2 208,9-20-80,-2 20 152,0-1-256,2-2 192,0-17-88,0 14 16,2-2-72,8 0 56,-10-12 0,3 9-128,10 0 144,0-5-128,-13-4 112,13 3-112,3-2 176,2-1-128,-18 0 64,17 0-48,2-9 32,1 6-24,-20 3 40,23-15-128,-2 2 96,1 0-48,-22 13 80,20-17-40,-1 0-8,0 1-32,-19 16 80,17-19 0,-1 1-80,-1-2 48,-15 20 32,12-18-56,-1 0 24,-1-1 80,-10 19-48,4-17-112,6 1 96,-8-1 32,-2 17-16,2-14 32,-2 0 0,0 2 0,0 12-32,-2-12 104,-3 3-272,-5-2 232,10 11-64,-4-4 120,-8-6-184,2 8 176,10 2-112,-12-2 32,0 0 32,-1 2-96,13 0 32,-15 0-96,1 1 208,1 9-208,13-10 96,-16 9-48,1 2 264,0 0-152,15-11-64,-17 13 32,2 3 96,1-1-176,14-15 48,-13 18-128,2 0 160,1 0-136,10-18 104,-9 18 40,0-2-24,6 0-64,3-16 48,-9 15 144,8-3-160,-2-1 160,3-11-144,-1 10 0,1-6 16,0 6 40,0-10-56,4 4-136,6-1 120,-2-2-32,-8-1 48,10 1 64,2-1-64,1 0 0,-13 0 0,14-9 64,3 6-256,1-10 176,-18 13 16,19-13 64,0 1-128,-1-3 32,-18 15 32,19-16-168,-2-1-16,0 0 24,-17 17 160,17-18-200,-3 0 168,-1 3-8,-13 15 40,11-14-112,-1-1 176,-7 3-80,-3 12 16,11-10-16,-9 1 80,1 6-48,-3 3-16,0-10 40,0 8-8,-3-1 0,3 3-32,-8-2 0,3 0-16,-7 2 16,12 0 0,-9 1 16,-2 1 32,0 3-32,11-5-16,-14 9 0,1-5 32,0 7-32,13-11 0,-14 5 0,1 7 16,1-8 0,12-4-16,-13 12 40,1-8 40,1 7-96,11-11 16,-11 4 32,1 6-32,5-7 16,5-3-16,-12 10 64,9-7-48,-6 1 8,9-4-24,-2 4 0,-1 0 0,2 0 16,1-4-16,0 3-24,0-2 8,0 0-16,0-1 32,4 2-64,-1-1 64,8 0-64,-11-1 64,9 0-88,-6 0-24,12-2-40,-15 2 152,10-4-120,1-5-48,0 6-32,-11 3 200,12-3-264,-1-9-24,1 9-8,-12 3 296,11-9-304,-1 6 40,0-7-17,-10 10 281,3-2-224,9-7 64,-9 6-8,-3 3 168,3-3-88,0-6 64,1 9-8,-4 0 32,0-3 16,0 0 16,0-1-32,0 4 0,-4-2 24,1 2-24,-7 0 16,10 0-16,-3 0 48,-9 3-8,8 6 80,4-9-120,-13 5 160,3 7-16,0-1 49,10-11-193,-12 13 200,2 2-8,-1 0 32,11-15-224,-11 17 192,1-1 40,-1-2-72,11-14-160,-10 14 184,0-1-80,1-1 24,9-12-128,-4 11 88,-6 1-8,7-2 24,3-10-104,-3 4 16,0 7 16,-1-8 8,4-3-40,-3 9 32,0-6 48,2 0-64,1-3-16,-2 4 32,1 0-32,1-1 0,0-3 0,0 1-16,0 0-32,3 0 16,-3-1 32,2 2-72,1-2-56,0 0-96,-3 0 224,4-3-352,6 1-248,-8-1-281,-2 3 881,11-10-1456,-8 7-920,11-7-1425,-14 10 3801,3-3-4849,9-11-5241,-12 14 10090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53:30.903"/>
    </inkml:context>
    <inkml:brush xml:id="br0">
      <inkml:brushProperty name="width" value="0.05" units="cm"/>
      <inkml:brushProperty name="height" value="0.05" units="cm"/>
      <inkml:brushProperty name="color" value="#FA0684"/>
    </inkml:brush>
  </inkml:definitions>
  <inkml:trace contextRef="#ctx0" brushRef="#br0">75 77 5145,'0'0'0,"0"0"312,0 0-312,-1-3 336,0-5 88,0 6 40,1 2-464,-1-3 488,1 0 32,-1 0 16,1 3-536,-1-8 576,0 6 33,0-1-1,1 3-608,0-3 616,-1 0-8,1 0-16,0 3-592,0-3 568,-1 1-8,1 0-8,0 2-552,0-2 529,0 2 7,0 0-48,0 0-488,-1 0 480,1 0-24,0 1-40,0-1-416,0 1 408,0 2 0,0 1-24,0-4-384,0 8 352,0-5-40,0 7-24,0-10-288,0 8 249,2 0-17,-2 1-72,0-9-160,2 9 112,-2 3 24,0-1-24,0-11-112,0 11 136,0 1 24,0 1-24,0-13-136,2 13 136,-2 2-24,0-1-48,0-14-64,0 14 40,0 0 48,0 0-8,0-14-80,2 14 136,-2 0-32,0-1-128,0-13 24,2 11-32,-2 1-16,0-2 32,0-10 16,0 11 16,0 0 8,0-1-24,0-10 0,2 9-24,-2-5 0,0 5-56,0-9 80,2 3-152,-2 0-96,0 0-136,0-3 384,0 3-512,0-2-105,0-1-159,0 0 776,2 0-1008,-2-2-272,0-1-385,0 3 1665,0-3-2008,0-6-368,0 6 335,0 3 2041,0-11-5617,0 11 5617</inkml:trace>
  <inkml:trace contextRef="#ctx0" brushRef="#br0" timeOffset="1781">213 0 7673,'0'0'0,"0"0"1232,0 0-1232,0 0 681,0 1-225,0 1-40,0-2-416,2 3 520,-2 1 112,2 0 80,-2-4-712,0 9 752,2-5-24,-2 7-15,0-11-713,0 9 672,2 2-56,-2 0-72,0-11-544,2 11 416,0 1-48,1 2-56,-3-14-312,3 14 264,0 0 32,0 0-40,-3-14-256,8 15 224,-8 0 9,3-1-105,1 1 0,-1-1-32,0 0-48,0 2 40,0-2-16,0-1-24,-3-13-48,3 13 24,0-2 0,0 2-8,-3-13-16,3 13 24,-1-2 0,0 1-40,-2-12 16,0 10-24,0 1-72,2-1-104,-2-10 200,0 9-304,0 1-153,0-2-191,0 0-192,-1-5-224,0 6-240,1-9 1304,-1 2-1585,-1 1-359,-1 0-249,3-3 2193,-3 2-1808,-5-1-3473,8-1 5281</inkml:trace>
  <inkml:trace contextRef="#ctx0" brushRef="#br0" timeOffset="1782">0 312 8393,'0'0'0,"0"0"0,0-2 1409,0 0-577,0 0-288,0 2-544,0-2 480,0 0 40,2 2 112,-2 0-632,3-2 720,0 0 9,5 0-33,-8 2-696,2 0 632,7-2-64,-7 2-56,-2 0-512,8-2 416,-5 2-8,8-2-56,-11 2-352,8 0 280,0-2-48,0 2-104,-8 0-128,9 0 112,0-2-56,1 2-8,-10 0-48,9 0-24,0 0-24,0-2 16,-9 2 32,9 0-160,-1 0-128,0 0-304,-8 0 592,8 0-1032,0 0-440,-5 0-449,-3 0 1921,14 0-2376,-11 1 151,7 1-3936,-10-2 6161</inkml:trace>
  <inkml:trace contextRef="#ctx0" brushRef="#br0" timeOffset="1783">335 296 7009,'0'0'0,"0"0"1144,0 0-136,0 0-1008,-1 0 729,-2 0-81,3 0-648,-1 0 704,0-2 80,1 2 32,0 0-72,0 0-744,0 0 721,0 0-49,0 0-152,0 0-2433,0 0 4354,0 1-2073,2 1-40,-2-2-328,2 3 312,-2 5-48,2-6-32,-2-2-232,0 4 160,2 6-48,0-7 0,-2-3-112,2 9 40,0-6 24,0 6-16,-2-9-48,3 4 8,-1 4 32,0-4-16,-2-4-24,3 8 0,0-5 24,0 1 0,-3-4-24,8 9 8,-6-6-8,1 1 72,-3-4-72,3 9 40,6-6-40,-7 0 0,-2-3 0,3 4-48,8 0-64,-9-1 104,-2-3 8,9 1 8,-6 0 16,6-1 16,-9 0-40,3 0-16,7-3 104,-7-8-152,-3 11 64,11-3 16,-8-8 112,7 3-200,-10 8 72,3-3-32,8-10 32,-8 5-88,-3 8 88,8-9 24,-6-1-8,1 1 16,5-2-8,-8 0-8,2 1 80,-2 1-72,0 1 0,0 5-64,0 3 40,0-12 40,0 4 8,-3 5 48,3 3-96,-3-10 96,-6 8-39,6-2-33,3 4-24,-10-8-57,5 8 57,-7-2-48,12 2 48,-9 0-112,-1 0-8,-1 0-24,11 0 144,-9 0-152,-1 3-72,1 0-88,-1 6-72,2-6-208,0 6-200,4-6-216,-5 7-201,6-7-255,-1 7-408,0-6-17,1 4-1127,3-8 3016,-2 4-4361,2-4 4361</inkml:trace>
  <inkml:trace contextRef="#ctx0" brushRef="#br0" timeOffset="1784">523 283 5481,'0'0'0,"-1"0"424,1 0-424,-1 0 496,0 0-64,0 0 24,1 0-456,-1 1 480,0 0 64,1 0 16,0-1-560,0 2 553,-1 1 23,1 0-104,0-3-472,0 3 408,0 0 32,0 0-40,0-3-400,0 8 416,0-5 0,0 6-40,0-9-376,0 3 400,2 1-104,0 5 48,-2-9-344,0 3 377,2 5-65,-2-5 32,0-3-344,2 4 248,-2 5 80,2-6-40,-2-3-288,0 8 256,2-5 48,-2 0-120,0-3-184,2 3 160,-2 1 56,2-1-32,-2-3-184,0 2 152,2 1 56,-2-2-48,0-1-160,2 1 256,-2-1 16,0 0 56,0 0-328,0 0 345,0-2-89,0-1 40,0 3-296,0-8 176,0 5 8,0-5 80,0 8-264,0-8 88,0 5 40,0-8-8,0 11-120,0-9 40,0 0 48,-1 0 0,1 9-88,0-9 128,0 0-112,0 1 48,0 8-64,0-8 72,0 5-136,0-8 96,0 11-32,2-3-40,-2-7 16,2 7 96,-2 3-72,2-3-8,0 0 72,-2 0-32,0 3-32,2-2 0,0 2 80,1 0-56,-3 0-24,3 0 16,-1 0-8,1 1-40,-3-1 32,3 2-64,0 1 24,0 6 0,-3-9 40,3 3 0,0 6-24,0-6-16,-3-3 40,8 11-24,-8-3-16,2 1 56,-2-9-16,2 9-16,0 1 16,1-2 16,-3-8-16,2 9 24,1-5 24,0 7-48,-3-11 0,3 3 0,-1 7 16,1-7-16,-3-3 0,3 4 8,0 0 8,-1-1 8,-2-3-24,2 3 0,0-2 16,0 0 8,-2-1-24,3 0 24,-1 0 16,-2 0 0,0 0-40,2-3 64,0 0-24,0-7 24,-2 10-64,2-3 48,-2-8-8,2 3 0,-2 8-40,2-9 8,0-1 24,0 1-32,-2 9 0,3-10 8,-1 1 8,1 1-40,-3 8 24,2-8 8,0 5-16,0-6 8,-2 9 0,3-3 0,-1-5-32,1 6 48,-3 2-16,2-2-16,0-1 72,0 1-48,-2 2-8,2-2 16,0 2 24,1 0-144,-3 0 104,2 0-80,0 0-8,1 1 0,-3-1 88,3 2-40,0 1 24,-1 5 8,-2-8 8,3 3-16,0 1 16,-1 4 0,-2-8 0,3 3-8,-1 6 16,0-6-16,-2-3 8,2 10 0,0-6 0,0 7-32,-2-11 32,2 4 0,0 6-24,0-6 16,-2-4 8,3 9 8,0-6 8,0 6-8,-3-9-8,8 3 16,-6 6-32,1-6 16,-3-3 0,8 4 0,-6 4-8,6-4 8,-8-4 0,3 3 8,7 0-16,-7 0 16,-3-3-8,9 2-24,-6-1 16,6 0-8,-9-1 16,3 1-16,8-1 16,-8 0 0,-3 0 0,11-2 16,-8 0 0,9-1-32,-12 3 16,9-10 0,-1 7 0,0-6 16,-8 9-16,8-3 8,-5-6 8,7 6-16,-10 3 0,3-10 0,5 2 24,-6 0-8,-2 8-16,3-8 32,5-1-16,-6 0-16,-2 9 0,2-8 40,1 0 0,-1 0 8,-2 8-48,3-8 80,-1 0-32,-2 0 16,0 8-64,0-8 80,0 0-32,0 5 32,0 3-80,0-12 96,0 10-8,-1-1 72,1 3-160,-4-8 128,1 8 16,0-2-8,3 2-136,-8 0 120,6 0-8,-2 0 8,4 0-120,-8 0 120,5 0-40,-5 3 16,8-3-96,-3 3 72,-6 5-8,6-5 0,3-3-64,-9 9 72,6-5 8,-6 7-23,6-7 7,0 7-8,0-7-16,3-4-40,-3 10 56,2-2-32,0 1 16,1-9-40,0 9 16,0 3 8,2-2 32,-2-10-56,2 10 32,6-1 8,-5-1 0,-3-8-40,11 8 40,-8-4-24,10 7 0,-13-11-16,9 3 24,1 7 16,1-7-8,-11-3-32,11 3 8,2 0 24,-1 0-32,-12-3 0,14 2-16,-1-2 16,1 0-24,-14 0 24,15-2-144,0-1-184,0 0-361,-15 3 689,16-9-1240,-2 7-864,0-8-1481,-14 10 3585,14-2-4457,-2-7-4025,-12 9 8482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3:53:36.824"/>
    </inkml:context>
    <inkml:brush xml:id="br0">
      <inkml:brushProperty name="width" value="0.05" units="cm"/>
      <inkml:brushProperty name="height" value="0.05" units="cm"/>
      <inkml:brushProperty name="color" value="#FA0684"/>
    </inkml:brush>
  </inkml:definitions>
  <inkml:trace contextRef="#ctx0" brushRef="#br0">26 198 4616,'0'0'0,"0"0"0,0 0 449,2 0-329,-2 0 16,0 0-136,0-2 184,0 0 32,0 2 40,0 0-256,0-2 288,0 0 24,0 0 24,0 2-336,0 0 400,0-2 16,0 0 0,0 2-416,2 0 424,-2-2 8,0 2-7,0 0-425,0 0 416,0-2-8,0 2-16,0 0-392,0 0 360,0 0-24,0 0-8,0 0-1352,0 0 2368,0 0-1040,0 0-24,0 0-2208,0 0 4128,0 0-1960,0 1-40,0-1-200,0 1 168,0 2-24,0 0-8,0-3-136,0 3 136,0 5 8,0-5-7,0-3-137,0 9 104,0-6-8,2 9-24,-2-12-72,0 8 64,2 0-8,0 0 8,-2-8-64,0 8 56,2 1-8,-2-1 32,0-8-80,0 9 32,2 0 16,1 1 8,-3-10-56,0 9 48,2 0-8,-2-1-16,0-8-24,2 8 32,-2 0-16,0 0 32,0-8-48,2 8 32,-2-4 8,0 7 16,0-11-56,2 8 32,-2-4 16,2 5-8,-2-9-40,0 3 80,0 1-16,0 4 40,0-8-104,0 1 128,2 2-8,-2 0 32,0-3-152,0 2 144,0 1-24,0-2 40,0-1-160,0 1 152,0 0 8,2 0-16,-2-1-144,0 0 136,0 0 40,2 0-16,-2 0-160,0 0 176,0 0 0,0-2-8,0-1-16,0 0 8,0-6-8,-1 7-8,0-7 0,0 6 1,1 3-145,-1-11 96,0 2 40,-1-1-24,2 10-112,-1-9 72,-1-1 40,0 0-48,2 10-64,-3-10 72,-1-2-8,1 1-16,3 11-48,-4-14 32,1 2-8,0 0 8,3 12-32,-3-12 8,-1 1 16,1-2 0,3 13-24,-3-13 24,0 1 8,0 2-32,3 10 0,-2-10 56,1 2 24,0 0-48,1 8-32,-1-3 88,0-8-72,0 8 8,1 3-24,0-11 24,0 8 16,0-7-32,0 10-8,0-3 56,0-6-24,0 6 32,0 3-64,2-8 64,0 6 0,0-1 8,-2 3-72,2-8 120,1 8-24,-1-3 32,-2 3-128,3-3 120,0 0-8,0 0 8,-3 3-120,9-3 96,-7 0 8,8 0-8,-10 3-96,3-3 48,7 1 48,-7 2-24,-3 0-72,10-2 56,-2 0 8,0 2-16,-8 0-48,9-2 96,1 2-8,-1 0 32,-9 0-120,12-2 96,-3 0-32,0 0 16,-9 2-80,10 0 64,-1-2-24,0-1 40,-9 3-80,9-2 56,-1 0-8,2-1-8,-10 3-40,9-3-24,0 0-16,-6 0 0,-3 3 40,12-2-40,-9 0 40,7-1 0,-10 3 0,3-3-56,5 1-88,-6-1-224,-2 3 368,3-2-640,6 0-416,-9-1-464,0 3 1520,2-2-2121,1 0-560,0-1-479,-3 3 3160,2-2-2753,0 0-3384,-2 2 6137</inkml:trace>
  <inkml:trace contextRef="#ctx0" brushRef="#br0" timeOffset="647">61 308 7905,'0'0'0,"0"0"1352,0 0-1352,-1 0 817,1 0-377,0-2-64,0 0 72,0 2-448,0 0 576,2-2 168,0 0 64,-2 2-808,0-2 809,2 0-65,-2 2-744,2 0 656,0-3-104,0 1-80,0 0-56,-2 2-416,3-2 360,0 0-56,0 0-80,-3 2-224,3 0 168,0 0-32,-3 0-136,8-2 80,-6 2-16,1 0-16,0-2-48,-3 2 0,8 0-40,-6 0-128,2 0-192,-4 0 360,8 0-568,-6 0-376,1 0-400,-3 0 1344,3 0-1809,5 1-423,-6 0-113,-2-1 2345,3 1-2560,0 2-2265,-3-3 4825</inkml:trace>
  <inkml:trace contextRef="#ctx0" brushRef="#br0" timeOffset="648">357 414 12354,'0'0'0,"-1"0"2905,0 0-1769,1 0-1136,-1 0 608,0 0-136,1 0 96,0 0-568,0 0 673,0 0 79,0 0-56,0 0-2817,0 0 4866,0 0-2281,0 0-168,0 0-3801,0 0 7242,0 0-3673,0 0-72,0 0-3785,0 0 7442,0 1-4081,0 0-256,0-1 688,0 1-1344,0 0-945,0 0-960,0-1 3249,-1 2-3584,0-1-3866,1-1 7450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5:16:28.84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1170 12 2736,'0'0'0,"0"0"1744,0 0-1487,0 0-153,0 0-24,0 0-80,0 0 72,4 0-32,-4 0-32,0 0-8,0-4 0,0 4 16,4-4 24,-4 4 0,0-4-24,0 4-16,0 0-16,4 0 32,-4 0 24,0 0 16,0 0 24,0 0-8,0 0-72,0 0 112,0 0 32,0 0 16,0 0-576,0 0 1048,-2 0-384,0 0 16,2 0-264,-2 0 304,0 0-16,0 0-8,2 0-280,-4 2 272,0 0 8,2 0 8,2-2-288,-4 2 256,0 0 40,-2 0-32,6-2-264,-4 3 248,-2-1 33,0 0-65,6-2-216,-6 2 248,-3 2-56,1 0 0,8-4-192,-8 2 224,-8 2-48,12 0 16,4-4-192,-8 2 200,-8 0-32,10 0 72,6-2-240,-9 2 216,-7 0 32,10 0-16,6-2-232,-16 4 184,10-2 16,-12 2-16,18-4-184,-6 4 168,-13 0 32,11-2-64,8-2-136,-20 4 208,12 0-32,-12 0-24,20-4-152,-17 4 233,-1 3-49,2-1 24,16-6-208,-20 6 208,1 10-24,-1-10 8,20-6-192,-18 8 96,-2 10 88,-1-12-40,21-6-144,-20 19 104,0-13 64,-3 12-72,23-18-96,-20 8 144,0 14-16,-2-13-40,22-9-88,-23 22 128,3-6-72,-2 0 8,22-16-64,-23 19 96,1 1-64,-2-2 24,24-18-56,-23 18 32,1 1 8,2-1-64,20-18 24,-18 20-16,-3 0 80,1-1 32,20-19-96,-20 24 104,2-2 16,-3 2-64,21-24-56,-16 29 16,-2-3 16,2 5-24,16-31-8,-17 28 16,1 2-16,0 5 88,16-35-88,-16 32 24,0 3 64,-1 1-80,17-36-8,-18 39 24,10-1 0,-14 1-48,22-39 24,-8 40 96,-11 1-136,13-3 40,6-38 0,-8 43 40,0-3-112,0 1 72,8-41 0,-8 45 56,2-3-128,0 5 72,6-47 0,-6 42 0,4 3-88,0 0 88,2-45 0,-2 42 72,-1 7-144,3-3 8,0-46 64,0 49-56,0 0-96,5-3 128,-5-46 24,4 47-40,0-2-8,2 1 48,-6-46 0,6 47-72,0-1 24,10-1 64,-16-45-16,4 45-112,12-3 112,-10 1-72,-6-43 72,23 40-88,-7 1 120,4-3-144,-20-38 112,21 35 32,3 1-8,2-1-96,-26-35 72,27 30 72,3 5-128,2-1 56,-32-34 0,35 30 56,3 3-80,5-5 24,-43-28 0,43 27-72,3-1 16,-1-2 24,-45-24 32,48 23-56,-1-5 56,0-10-16,-47-8 16,48 18 40,1-12-24,2 0 0,-51-6-16,54 6 24,-1 3-72,2-3 40,-55-6 8,57 4 16,-3 0-48,3-2 24,-57-2 8,55 0 40,2 0-48,-1 0 32,-56 0-24,57-6 0,2-11 8,-2 11 16,-57 6-24,56-18-56,1 2 64,0 0-120,-57 16 112,61-21-144,-3-7 96,3-2-80,-61 30 128,59-37-48,-4-3-16,0 1-40,-55 39 104,56-44-8,-3-3-104,2-4 112,-55 51 0,50-55-16,-3-1-32,2-7 112,-49 63-64,44-65-24,-3-2 56,-3-2-40,-38 69 8,33-71-16,-3 0 112,-3-4-48,-27 75-48,20-75 128,-14-2-16,10-4-56,-16 81-56,0-83 88,0-4-40,-6-2-16,6 89-32,-20-89-32,-3-3 8,-5 7 32,28 85-8,-32-83-24,-3 0 104,-1 6 112,36 77-192,-41-73 232,-1 2 64,-1 6-56,43 65-240,-43-59 192,-3 7-40,-3 1 56,49 51-208,-51-47 168,-1 7-16,-3-1 8,55 41-160,-55-34 24,-6 3 80,1 3-200,60 28 96,-63-20-104,0 14-128,0-13-128,63 19 360,-65 0-552,-2-4-320,0 4-120,67 0 992,-70 0-1457,-3 17-799,0 3-233,73-20 2489,-77 28-6609,77-28 6609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5:16:30.42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765 224 6185,'0'0'0,"0"0"712,-4-5-32,4 5-680,-9-4 456,1 4-168,0-4-72,8 4-216,-6-4 184,-2 4 16,0-4 32,8 4-232,-8 0 281,2 0 15,-2-4 16,8 4-312,-6-4 288,-3 0-8,1 4-40,8 0-240,-8-4 208,0 4-32,-8 0 0,16 0-176,-6-4 168,-2 4 0,-10 0 0,18 0-168,-7-4 160,-1 4-8,-10 0 64,18 0-216,-6 0 240,-12 0 40,10 0 16,8 0-296,-19 0 312,11 0 8,-12 2 1,20-2-321,-8 4 328,-12 2-16,3 0-8,17-6-304,-16 6 336,8 2-8,-14 0 8,22-8-336,-18 17 320,1-11-72,-1 12-16,18-18-232,-18 6 208,2 14-8,-1-3-16,17-17-184,-18 18 160,2 0 0,0 2-48,16-20-112,-16 21 112,-3 1 40,3 2-8,16-24-144,-8 25 120,-14-1-24,14 4-48,8-28-48,-23 31 40,15 1-7,-10 3-9,18-35-24,-8 36 24,-10 5 0,11-1 24,7-40-48,-16 43 40,10-1-16,-2 3 40,8-45-64,-8 42 8,-8 1 40,14 2 0,2-45-48,-6 44 40,0 5-8,1-1 24,5-48-56,-2 51 48,0 0-40,2-1 40,0-50-48,0 51-72,0 0-16,7 0 16,-7-51 72,16 50-72,-10 1 88,12-2-8,-2-1 16,3-1-8,1-7-16,2-1 24,4-3 0,3-1-48,-29-35 24,32 32-24,1 1-16,1-3-8,-34-30 48,37 28 0,-1 1 0,3-5-48,-39-24 48,40 24-64,3-1 8,1-5-32,-44-18 88,47 16-33,0-8-7,-1 13 8,-46-21 32,49 6-24,2 2 8,1 0-8,-52-8 24,59 8-8,2-2-8,0 0 8,-61-6 8,60 2-16,1-2-16,0 0-8,-61 0 40,61-4-24,2-12-8,0 10-8,-63 6 40,62-22-72,3 3-24,-4-3 24,-61 22 72,61-28-80,0-5 8,-2-1 16,-59 34 56,58-37-48,-1 1 0,-2-5 56,-55 41-8,50-40 24,-3-3 0,-4-4 16,-43 47-40,38-48 32,-1-3 16,-3-2 8,-34 53-56,29-54 88,-3-3 8,-4 0 56,-22 57-152,16-57 184,-10-1-15,1-3 31,-7 61-200,0-61 176,0 0-32,-7 2-8,7 59-136,-22-58 112,0-1-24,-6 0-16,28 59-72,-33-61 64,-5 0-16,-5-3-8,43 64-40,-47-61 8,-3-2 16,-5 4-24,55 59 0,-59-59 0,-2 3 40,-1-1-16,62 57-24,-63-55 40,0 4-16,0 7 16,63 44-40,-61-43 32,0 9 16,3 3-8,58 31-40,-59-24-40,2 4-40,2 14-112,55 6 192,-52-18-320,-1 18-88,0 0-121,53 0 529,-53 0-728,-1 6-152,-3 14-272,57-20 1152,-57 18-1576,0 6-241,1 5-199,56-29 2016,-61 36-2161,-2 5-3856,63-41 6017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5:17:16.74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937 327 2640,'0'0'0,"0"0"1712,0 0-1464,0 0-248,0-4 105,0-2-25,0 2-48,0 4-32,0-4 40,0 0 24,0 4 48,-2-4 48,0 0 24,0 0 32,2 4-216,-4-4 240,2 4 24,-2-5 24,0 5 0,0-4-16,0 4-8,4 0-264,-6-4 256,2 0 0,-2 0 0,6 4-256,-6-4 256,-1 0-16,1 0 0,0 0-32,0 0 0,0-2-16,6 6-192,-8-6 193,-8 0 31,12 2-16,4 4-208,-8-4 264,-9-2-8,11 2 16,6 4-272,-16-5 272,10 1-40,-10 0 16,16 4-248,-8 0 232,-8 0 0,9 0 0,7 0-232,-16 0 216,8 0-16,-12 2-32,20-2-168,-8 2 168,-13 2 0,13 3-40,8-7-128,-20 6 144,4 0-24,-2 2-8,18-8-112,-17 16 120,-1-10-16,0 2 8,18-8-112,-18 18 105,-3-11-1,1 9-8,20-16-96,-18 6 104,0 12 16,-3-10 0,21-8-120,-20 22 112,0-5 16,-2 1-16,22-18-112,-23 18 128,1 0-32,0 1 40,22-19-136,-21 20 104,-1 2 16,-2 1 16,24-23-136,-23 26 120,1 0-8,2 1-24,20-27-88,-20 28 72,1 2-16,3-1-16,16-29-40,-8 32 40,-12-1-24,14-1 8,6-30-24,-21 30 16,15-1-64,-2 1 16,8-30 32,-8 31-56,2-3 24,0 2 64,6-30-32,-6 31 0,0-1 32,4-1-32,2-29 0,-2 28-24,0 2 24,2 1-32,0-31 32,0 32-8,0-1 16,4 1-16,-4-32 8,4 30-16,2 1 32,14 3-56,-20-34 40,6 33-8,19 3-16,-5 3-16,-20-39 40,20 38-40,2 3 24,3-3-32,-25-38 48,26 39-8,4-3-16,3-1-24,-33-35 48,32 36-32,1-3-32,1-1 8,-34-32 56,39 28-56,-3-1-56,5-3 24,-41-24 88,42 20-88,5-1 0,2-3 48,-49-16 40,52 8-56,3 10 56,0-12-8,-55-6 8,59 6 40,-1 0 40,3 1 16,-61-7-96,61 2 64,2 0-16,0 0-96,-63-2 48,65 0-88,-3 0 72,1-6-32,-63 6 48,65-17 8,4 11-16,0-14-32,-69 20 40,69-18-72,-2-3 40,-4-3-16,-63 24 48,64-26-48,-1-3 32,2-3-8,-65 32 24,63-34 8,0-5-16,-2-2 72,-61 41-64,56-44 40,-3-3 72,-4 1 48,-49 46-160,42-49 104,-1 0 16,-7 3-32,-34 46-88,33-45 112,-5-1 8,-3-1 24,-25 47-144,20-51 144,-4 3 16,-12-3 32,-4 51-192,4-53 160,-4 0 48,0-3-16,0 56-192,-4-57 168,-16-4 0,-3 0 0,23 61-168,-26-60 160,-6-3 0,-5 2-8,37 61-152,-42-61 120,-9 2-16,-4 3-88,55 56-16,-61-55 0,-7 2-16,-1 4-56,69 49 72,-77-42 16,-3 1-64,1 7-48,79 34 96,-81-31-144,-2 7-128,-2 6-128,85 18 400,-89-6-552,0 0-200,2 2-248,87 4 1000,-86 0-1337,3 4-471,0 14-512,83-18 2320,-77 20-2089,-4 7-3512,81-27 5601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5:17:18.118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483 377 5169,'0'0'0,"0"0"0,0 0 304,-2-4 16,0-2 8,2 6-328,-6-6 280,2 0-16,-2 0-8,6 6-256,-4-4 272,0 0 8,-2 0 0,6 4-280,-4-4 272,-2 0 0,-1 0 24,7 4-296,-6-4 320,0-1 0,0 1 25,6 4-345,-6-4 328,-2 0 0,0 0 16,8 4-344,-16-4 344,10 0 24,-2 4-8,8 0-360,-17 0 360,11 0 24,-10 0-8,16 0-376,-6 0 376,-10 0-24,8 0-40,8 0-312,-21 2 281,5 4-49,8 0 24,8-6-256,-22 6 224,14 1-8,-15 9 0,23-16-216,-16 6 160,0 2-8,0 12-32,16-20-120,-17 8 112,9 15-32,-12-7-24,20-16-56,-6 18 40,-14 0 8,14 1-16,6-19-32,-9 20 24,-7-2 0,10 4-8,6-22-16,-6 23 0,0 1 24,0 0 0,6-24-24,-6 27 0,2-1 8,0 0-8,4-26 0,-2 33 16,0-3 8,0 3-24,2-33 0,0 32 16,0-2-16,0 3 24,0-33-24,4 32 16,0 3 0,2-1 0,-6-34-16,16 37 0,-12-3 0,12 5 0,-16-39 0,6 38-16,15 3 8,-5-1 0,-16-40 8,18 39-16,2 1 16,3 1-8,-23-41 8,22 38-128,4 3 32,-1-3-16,-25-38 112,26 39-112,2-1 104,1 1-32,-29-39 40,30 34 0,1-1-16,3-5-56,-34-28 72,35 27-64,-1-3 0,3-2-8,-37-22 72,38 21-40,1-5 40,1-8-40,-40-8 40,41 16-40,1-12 32,1 2-16,-43-6 24,44 4-32,3-2 48,4 0-32,-51-2 16,50 0-32,3 0-8,-2 0 8,-51 0 32,50 0-16,-1-4 8,0-2 16,-49 6-8,50-16-24,-1 12 8,0-16 0,-49 20 16,50-17-16,-3-3-32,0 0 32,-47 20 16,46-22-16,-3-3-16,1 1 64,-44 24-32,39-24 24,-1-5-24,1-1 8,-39 30-8,32-33 0,1-1 16,-5-1 80,-28 35-96,25-36 104,-1-3 24,-4-1-8,-20 40-120,16-43 48,-10 1 0,11-5 0,-17 47-48,0-46 64,0-3 16,-2 0 24,2 49-104,-9-50 128,-13-3-8,2 0 16,20 53-136,-26-57 136,-5 1-8,-3-3 16,34 59-144,-41-59 232,-5 4-16,-5 5-16,51 50-200,-53-51 184,-6 0-40,-1 3 16,60 48-160,-63-49 168,-2 2 0,0 5-48,65 42-120,-65-41 80,0 3 32,0 1-16,65 37-96,-67-32 80,-1 1-16,3 5-31,65 26-33,-65-22-8,4 4-81,2 11-7,59 7 96,-57-16-272,3 16-216,-1 0-168,55 0 656,-53 0-592,-1 0-16,-1 4-352,55-4 960,-57 17-1729,0 3-1063,5 6-4666,52-26 7458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5:17:29.249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348 446 1200,'0'0'0,"0"0"192,0 0-128,0 0-24,0 0 0,0 0-16,0 0-24,-3 0 40,1 0 8,0 0 8,0 0-8,0 0 8,0 0 0,2 0-56,-2 0 64,0 0 24,0 0 8,0 0 0,-2 0 0,0 0 0,4 0-96,-2 0 96,-2-4 64,2 4-32,-2 0 24,2 0 0,-2 0-48,4 0-104,-4 0 152,0 0-16,-2 0 32,6 0-168,-4 0 144,-2 0 0,2 0 32,4 0-176,-5 0 144,-1 0 0,0 0 32,6 0-176,-4 2 105,-2-2 15,2 0 24,4 0-144,-6 2 80,2 0 16,0 0-40,4-2-56,-6 2 56,0 0 32,0 0-32,6-2-56,-6 3 104,-3 1-8,-7 2 0,16-6-96,-4 4 112,-2 0-24,-2 2-24,8-6-64,-6 6 48,-2 0 56,2 0-24,6-6-80,-8 6 56,2 0 56,-1 2-48,7-8-64,-8 8 120,2 1-32,-2-3-24,8-6-64,-6 16 128,0-10-88,0 10 48,6-16-88,-6 6 96,-2 12-112,2-9 96,6-9-80,-6 22 88,0-14-64,-1 14 128,7-22-152,-6 17 80,0 3 24,0 0 40,6-20-144,-6 22 48,2 1 0,0-1-40,4-22-8,-2 20 24,-2 0 16,2-1-32,2-19-8,0 20 32,0 2 8,0 3-24,0-25-16,0 24 56,0-2-24,4 3-24,-4-25-8,4 26 48,2 0-40,0 5 48,-6-31-56,6 30 8,10 0 8,-11 3 16,-5-33-32,16 32-16,-10 1 120,12 1-72,-18-34-32,6 37-24,16-5 96,-5 5-112,-17-37 40,18 36 32,2 1-8,2 1-72,-22-38 48,21 33 48,1 1-120,-2-2 88,-20-32-16,21 31-24,-1-1-8,4 1 72,-24-31-40,22 28-48,5 4 112,-3 1-8,-24-33-56,29 36 32,-3 3 48,2 1-56,-28-40-24,31 43-40,-1 0 24,5-1 24,-35-42-8,34 45-64,2-3 48,1 1-32,1-3 8,3-1 32,-2 1-8,1-1 56,3 2-24,-1-5 88,-42-36-104,45 39 56,-1-1-32,-1-3 48,-43-35-72,49 36-56,-3-2 72,3-3-16,-49-31 0,49 30 8,-1-3 24,3 1-32,-51-28 0,51 24 56,3 5-104,1-3 40,-55-26 8,55 24 0,0 3-64,-3-5 72,-52-22-8,53 18 40,2 3-64,-1-5 40,-54-16-16,57 8-32,2 12 0,0-14 32,-59-6 0,56 16 72,1-9 88,-2 1-104,-55-8-56,55 6 88,-3 2-120,1-2-16,-53-6 48,53 6-32,-3-2 16,-1-2 16,-49-2 0,47 0-24,-3 0 56,-1 0-32,-43 0 0,40-4 32,1-2 0,0-10-24,-41 16-8,36-6 64,1-19-32,-5 7 40,-32 18-72,26-22 80,1-3 0,-7-3 32,-20 28-112,20-30 121,-2-7 63,-11-3-56,-7 40-128,20-45 136,-16-2-24,0-3-48,-4 50-64,4-59 152,-4-2-48,0-8 48,0 69-152,-2-73 136,-4 2-16,-12-2 24,18 73-144,-6-73 72,-15-2 80,3-2-72,18 77-80,-20-77-16,-5 2 104,-1 2-96,26 73 8,-28-71 32,-7 0 176,1-2-224,34 73 16,-39-68 96,3 1 8,-5 2-32,41 65-72,-42-63 136,-3-4-24,0 2-72,45 65-40,-50-63 64,-3 1 48,-2 3 0,55 59-112,-58-55 152,-3-2-56,-2 3-88,63 54-8,-65-55-8,-2-2 32,-4 0 40,71 57-64,-75-54 80,0-3-8,-4 2 0,79 55-72,-77-53 48,-6 1 40,-2 5 16,85 47-104,-87-45 80,-3 3-8,5 1 16,85 41-88,-87-34 64,2 3 24,0 7-16,85 24-72,-83-20-40,2 2 72,4 12-112,77 6 80,-75-7-144,2 3-56,2 4-208,71 0 408,-65 0-600,2 6-312,2 17-456,61-23 1368,-59 24-2049,-1 7-423,-1 7-2273,61-38 4745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5:17:31.19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423 77 5577,'0'0'0,"0"0"584,0 0-584,-5-4 448,-1 0-48,-2 0-64,2 0-40,0 4 0,6 0-296,-4 0 296,-2 0-16,0 0 24,6 0-304,-4 0 312,-2 0 1,2 0 7,4 0-320,-4 0 304,2 0-40,-2 0-8,4 0-256,-7 0 208,3 0 8,-2 0-32,6 0-184,-6 2 160,0 0 0,0 2-16,6-4-144,-8 4 144,0 0 40,0 2 8,8-6-192,-16 7 240,12 1 0,-5 0 0,9-8-240,-16 8 232,10 10-8,0-12 16,6-6-240,-16 18 192,10-12 8,-2 17-15,8-23-185,-17 8 152,11 16 8,0-6-16,6-18-144,-8 21 192,0 1-24,0-2-16,8-20-152,-16 25 168,14-1-40,-4 0-32,6-24-96,-6 29 136,-1-3-24,1 2-24,6-28-88,-4 29 88,0 1-16,0-1-8,4-29-64,-2 30 48,0 2 8,0-1-16,2-31-40,0 30 48,0 1 8,0-1-24,0-30-32,0 32 48,0 1-24,4 3-8,-4-36-16,6 39 24,0 1-8,0 1 8,-6-41-24,17 43 8,-13-1-56,12 1 24,-16-43 24,6 40-56,16 3 16,-16-3 24,-6-40 16,27 41-32,-11 1 24,4 1-16,-20-43 24,22 45-16,1-3 56,1 3 16,-24-45-56,24 44 40,3 1-16,1-3-80,-28-42 56,31 41-112,1 2-24,0-1-8,-32-42 144,35 41-88,-1-1 32,5-1 40,-39-39 16,40 36-8,1 1-16,0-5 16,-41-32 8,42 33-24,1-1 24,3-6 0,-46-26 0,47 29-8,4-5-8,-1-2 0,-50-22 16,49 23 8,2-3-16,-3-4 16,-48-16-8,47 16 0,2 1 0,1-11 0,-50-6 0,51 18-8,2-12-40,1 0-32,-54-6 80,57 6-56,0 0 16,2 0 40,-59-6 0,56 4 24,1-2-104,0 0-16,-57-2 96,57 0-64,1 0-48,-3-4 112,-55 4 0,55-4-24,-2-2 0,-5 0 24,-48 6 0,51-16-16,-2 12 16,-3-12 0,-46 16 0,47-6-16,-5-11 48,-1 11-16,-41 6-16,38-24 0,-1 18 32,-3-20-32,-34 26 0,33-19 8,-3 3 24,1-2-8,-31 18-24,28-20 48,-2-1-16,-1-3 0,-25 24-32,22-26 40,-2-1 24,-3-3 16,-17 30-80,6-33 64,14 1 16,-16-2 24,-4 34-104,4-37 72,0-3 16,0-3-16,-4 43-72,0-43 112,0-3 8,-4-1 16,4 47-136,-8-49 192,-10-1-72,12-3 24,6 53-144,-23-51 176,5 1-40,-4 1 40,22 49-176,-23-51 136,-3 5 8,-2-3-16,28 49-128,-29-51 128,-1 1 16,-5-3-24,35 53-120,-36-51 120,-5 1-16,-5-1-8,46 51-96,-51-51 112,-2 1-16,-7-3-40,60 53-56,-63-53 73,0-1-9,-6-3 72,69 57-136,-71-55 104,-2 2 120,-2 5 8,75 48-232,-77-45 112,0 1 40,-2 1-120,79 43-32,-79-39 24,0 5 8,0 2 0,79 32-32,-77-25 24,2 5-32,2 0 32,73 20-24,-75-6 24,0-11-72,0 17 48,75 0 0,-73-4-136,2 0-64,0 4-88,71 0 288,-67 0-416,0 2 55,2 4-175,65-6 536,-61 19-576,1-13-240,1 14-288,59-20 1104,-55 8-1208,0 10-329,7-10 105,-1 11-112,4-13-265,3 12-3944,42-18 5753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7:16:30.60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1085 148 5377,'0'0'0,"-6"0"520,-10 0 8,8 0-112,8 0-416,-21 0 312,13 0-128,-10 0-32,18 0-152,-8 0 136,-8 2-40,10 0 32,6-2-128,-16 2 112,9 2 24,-1 0 16,8-4-152,-16 2 160,10 2 80,-10 0 0,16-4-240,-6 4 312,-2 0 65,-9 0-25,17-4-352,-6 5 456,-12 1-16,12 0-8,6-6-432,-20 6 488,14 0-56,-15 2 24,21-8-456,-8 8 432,-12 10-72,4-12 0,16-6-360,-8 17 265,-15-9-9,7 12-24,16-20-232,-16 8 152,-4 14 40,-1-5-40,21-17-152,-20 18 152,-2 2-16,2 2-24,20-22-112,-23 23 176,3 1-88,-4 2 56,24-26-144,-23 27 184,1 3-112,-2 1 80,24-31-152,-23 32 144,1-2-16,0 1 32,22-31-160,-22 32 136,-1-1 0,1 1 16,22-32-152,-22 30 128,-1 3 56,3-1-72,20-32-112,-16 35 88,-2-1-80,1-1 56,17-33-64,-18 36 80,0 1-8,2 1 56,16-38-128,-17 41 48,1-1-48,0 1-24,16-41 24,-8 42-48,-14 3 80,14 4 32,8-49-64,-19 44 24,13 1 48,-10-1-144,16-44 72,-4 43-96,-2 2 72,2-1-48,4-44 72,-4 43 56,0 1-40,2-1-8,2-43-8,0 44 40,0 1-64,4 2 24,-4-47 0,4 48-40,2-1 8,12 0 24,-18-47 8,6 44-72,18 1 72,-5-1-24,-19-44 24,18 47-128,2 2 136,5-1-80,-25-48 72,22 49 0,4-2 48,3 1-56,-29-48 8,28 47-96,2-5-128,1 1 96,-31-43 128,32 43-152,-1-3 72,-1 3 152,2-7-40,1 1-8,3-3 56,-36-34-80,37 28-32,1 1 32,3-7-48,-41-22 48,45 22-48,-3-3 72,3-11-104,-45-8 80,46 22-24,1-16-8,2 12-48,-49-18 80,50 6-32,5 3-16,0-3 16,-55-6 32,52 2-56,5 0 16,-2-2 64,-55 0-24,55-4 48,1-13-16,-1 11 120,-55 6-152,55-26 80,0 8 8,-1-5 56,-54 23-144,55-26 32,-2-2 24,-3-5-8,-3-3-48,4-5 24,-1-5-16,-50 46-8,51-51 24,2-4 144,-4-4-8,-49 59-160,46-64 184,-3-1 16,-5-8-144,-38 73-56,39-73 96,-9-4 0,1-4 0,-31 81-96,30-81 136,-6-5 9,-1 1-1,-23 85-144,18-85 160,-12 0 0,0 0-16,-6 85-144,4-85 176,-4-2-16,0 2 48,0 85-208,-6-86 200,-12 3 0,1 2 16,17 81-216,-18-81 192,0 4-16,-6 2-8,24 75-168,-21-73 152,-1 2-64,0-2 56,22 73-144,-22-67 96,-5 2-8,3 5 0,24 60-88,-24-53 80,-1 6 40,3 3-16,22 44-104,-26-39 104,-5 3 0,1 3-8,30 33-96,-33-28 80,-1 2 24,-1 3-56,35 23-48,-34-22 32,-3 4-32,-1 1-64,38 17 64,-41-6-112,-3-14-152,-1 16-176,45 4 440,-48-4-632,-5 4-360,-2 0-449,55 0 1441,-57 0-1928,-6 4-584,1 14-433,62-18 2945,-67 19-2825,-4 3-3472,71-22 6297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1:49:28.753"/>
    </inkml:context>
    <inkml:brush xml:id="br0">
      <inkml:brushProperty name="width" value="0.05001" units="cm"/>
      <inkml:brushProperty name="height" value="0.05001" units="cm"/>
      <inkml:brushProperty name="color" value="#ED1C24"/>
    </inkml:brush>
  </inkml:definitions>
  <inkml:trace contextRef="#ctx0" brushRef="#br0">2015 191 7953,'0'0'0,"0"0"0,0 0 720,2-3-600,-2 3-96,3-2 64,-3-1-72,0 0 16,0 3-32,0-2 32,0 2-24,0-3 80,0 3-40,0 0 24,0-2-16,0 2-56,0 0 40,0-3 33,0 0 39,0 3-8,-1-2 88,-1-1 0,2 3-192,-1-2 200,0-1 40,-1 0-24,1 1 8,0 2-40,0-3 48,1 3-232,-2-4 248,0 2-64,-1-2 48,3 4-232,-3-4 248,1 0-24,-2-6 88,4 10-312,-5-3 288,0-1 16,-6 0 32,11 4-336,-2-10 312,-4 7-7,-5-1-49,11 4-256,-5-3 224,-11-1-40,4-9 24,12 13-208,-11-3 216,-2-1-80,-3-9 72,16 13-208,-14-2 208,-2-2 32,1-7 96,15 11-336,-16 0 296,-2-3 16,0-1 8,18 4-320,-21-4 264,2 0 16,-2 1-32,21 3-248,-22-4 144,1 2-8,-1-2 16,22 4-152,-22-3 145,0 1-9,-3 2 0,25 0-136,-23-3 80,-2 3 8,-1 0-24,26 0-64,-26 0 88,-2 0-88,-2 0 32,30 0-32,-33 1 48,2 1-104,1-1 88,30-1-32,-29 4-24,0-2 88,0 2 48,29-4-112,-29 4 32,-2 0 136,1 0-112,30-4-56,-31 5 88,-1 8-8,1-8-8,31-5-72,-31 13 152,-1-2-88,-1-1 120,33-10-184,-32 10 88,-1 1-88,1 2 88,32-13-88,-34 12 16,3 0 88,1 3 0,30-15-104,-31 14 48,1 0 56,-1 4-120,31-18 16,-32 19 24,-2-1 8,0 1-88,34-19 56,-34 20 16,-1 0 24,3 3-40,32-23 0,-30 23 8,0 2-8,0 1 24,30-26-24,-28 27 56,-1 0-32,1 2 24,28-29-48,-26 26 40,-1 2-16,3 1 48,24-29-72,-22 28-40,0 5 80,3-1 8,19-32-48,-21 35 16,1 1 88,2 3-72,18-39-32,-19 38 0,2 2 40,1 0-48,16-40 8,-15 41-32,3 0 24,2 2-8,10-43 16,-6 43 0,1 0-24,0-1 8,5-42 16,-4 45-8,3 1-24,1 1 8,0-47 24,0 48-8,0-1-8,4-2 0,-4-45 16,4 45 0,9 1-8,-9-1 8,-4-45 0,15 46 0,-2-2 0,1 0 24,-14-44-24,16 43 40,3-3 0,1-1 8,-20-39-48,22 39-48,1-2-48,2 0 8,-25-37 88,27 35-88,3-1 64,1-2 72,-31-32-48,35 32 48,2 0 8,0-1 24,-37-31-80,40 28 48,2 0 16,1-3 32,-43-25-96,48 25 64,0-3 0,1 2 16,-49-24-80,48 20 48,-1 1 16,2-1-8,-49-20-56,49 16 64,5 0 16,-2-3-64,-52-13-16,54 12 40,2-7 8,2 6 48,-58-11-96,60 4 168,2 0 16,2 0 16,-64-4-200,65 3 216,1-2-24,-3-1-15,-63 0-177,67 0 160,-4 0 16,1-3-8,-64 3-168,63-3 56,1-8-16,-3 9-16,-61 2-24,61-13 32,-1 9 104,-3-12-16,-57 16-120,55-12 128,0-1-16,-2-2-16,-53 15-96,51-17 80,-2-1 24,-4-2-8,-45 20-96,45-20 80,-4-1 24,-3-4-8,-38 25-96,36-26 80,-1-2 24,-2-5 24,-33 33-128,28-35 80,-1-2-96,-3-5-8,-24 42 24,22-41-56,-3-6 16,-1-4 96,-18 51-56,16-53 112,-3-5 32,-3-2-64,-10 60-80,4-65 112,0-2-80,-1-3-16,-3 70-16,0-70 40,0-6-8,0 1 8,0 75-40,-4-77 32,-7-2 64,0 3 48,11 76-144,-16-74 120,-2 1 24,-4 4-32,22 69-112,-25-66 88,-2 4-16,-4 6-16,31 56-56,-36-53 48,-6 4-32,-2 1-16,44 48 0,-49-48-88,-3 4-144,-5 2-160,57 42 392,-61-35-544,-6 4-144,-3 4-152,70 27 840,-74-25-969,0 4-247,-2 4-248,76 17 1464,-78-15-1848,-1 2-457,0 9-175,79 4 2480,-79-13-2217,-3 10-5329,82 3 7546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7:16:32.17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536 256 4769,'0'0'0,"-2"0"328,-5 0-48,-9 0 24,10 0-32,-2 2-64,0 0-64,8-2-144,-18 2 112,12 0-8,-13 0 8,19-2-112,-6 4 144,-14 1 32,12 1 24,8-6-200,-20 6 224,3 0 32,9 0 32,8-6-288,-20 6 328,4 2 48,8-2 24,8-6-400,-23 16 457,15-10-17,-12 3 24,20-9-464,-6 18 480,-12-12-8,10 12 48,8-18-520,-17 6 480,11 14 0,-12-3 0,18-17-480,-6 8 448,-2 14-23,-8-6-57,16-16-368,-6 16 344,-13-7-56,13 15 8,6-24-296,-18 16 248,12 2-40,-10 1 8,16-19-216,-6 20 168,-2 2 8,-9 0 24,17-22-200,-6 23 160,-2 1 0,-8 0 0,16-24-160,-4 25 136,-2 1 16,0 2 16,6-28-168,-6 29 104,0-1 24,1 3-8,5-31-120,-2 30 48,0-2 0,2 3-16,0-31-32,0 30 24,0 3 48,0 1-8,0-34-64,6 33 56,1-1-16,9 0 8,-16-32-48,4 33 56,14 1-8,-12 1-8,-6-35-40,24 32 8,-7 3 8,3-5-32,-20-30 16,20 33 16,3-1-16,-1-2 0,-22-30 0,22 33 8,2-3-16,3 3-16,-27-33 24,28 32 0,3-2-24,3 1 0,-34-31 24,35 26-16,3 1-8,1-3 16,-39-24 8,38 24-16,1 1 16,-1-5-24,-38-20 24,41 20 0,-1-2-24,3-1 0,-43-17 24,42 16-8,3-8-16,0 12 24,-45-20 0,46 6-24,-1 2 8,3-2-56,-48-6 72,49 6-48,-4-3 0,1-3 16,-46 0 32,47 0-24,0-5 0,1-1-24,-48 6 48,47-20-40,1 4 56,-1 0-8,-47 16-8,47-19 16,-1-1 16,-1-4 8,-45 24-40,42-29 32,3-1 40,0-4 0,-45 34-72,44-37 112,-1-5-16,-3-3 24,-40 45-120,41-47 128,-5 1 17,-1-3-9,-35 49-136,32-47 144,-1-3-8,-5-3-24,-26 53-112,26-51 120,-3-1-8,-3-1 0,-20 53-112,18-51 128,-2 1-8,-11 1 32,-5 49-152,6-47 128,0 1 0,-6-1 8,0 47-136,0-47 128,-2 1 0,-6 1 8,8 45-136,-23-44 160,3-3-24,-4 2 48,24 45-184,-29-44 168,-3-1-24,-5 3 8,37 42-152,-42-47 136,-3 2 16,-6 1-32,51 44-120,-54-45 104,-1 5 32,-2 3-32,57 37-104,-54-34 160,1 3-24,0 3 48,53 28-184,-51-22 152,-1 1 8,-1 5-23,53 16-137,-53-6 96,3 0 40,1-10-80,49 16-56,-49 0 24,1 0-48,-3 0-128,51 0 152,-53 2-216,1 2-113,1 4-215,51-8 544,-53 18-808,3-1-208,-1 5-384,51-22 1400,-49 26-1985,1 5-743,-3 3-497,51-34 3225,-51 41-3017,-1 5-3312,52-46 6329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7:16:40.277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434 256 4705,'0'0'0,"0"0"184,0 0-184,0 0 48,0 0 24,0 0-8,-2 0-16,0 2-8,-2 0-24,4-2-16,-4 2 8,0 0 56,4-2-64,-4 2 112,4-2-112,-4 2 160,0 0 8,-1 0-8,5-2-160,-2 4 192,-2-2-24,0 0 56,4-2-224,-4 2 192,-2 0 24,0 0-8,6-2-208,-6 0 208,0 0 32,2 2-48,4-2-192,-6 5 272,0-1-64,2 0 8,0 0 40,-2 0-88,-1 2 16,1 0 0,-2 0-56,2 0 33,-2 0-25,2 0-8,-2 10 0,8-16-128,-8 5 136,2 3 16,-2 8-8,8-16-144,-9 6 160,1 2 16,0 10 0,8-18-176,-8 6 216,2 11 0,-2-11 8,8-6-224,-16 18 208,12-10-8,-4 10 8,8-18-208,-9 16 184,1-7 0,-8 13-8,16-22-176,-2 16 160,-6 2 0,-8 3-8,16-21-152,-6 20 144,-11 0 24,11-2-40,6-18-128,-16 19 136,10 1-16,0 0 0,6-20-120,-16 20 104,12 5 33,-2-3-25,6-22-112,-8 26 144,1-1-16,1 1 32,6-26-160,-6 30 160,2 1-8,0-1-24,4-30-128,-2 31 96,0-1 0,0 1-24,2-31-72,-2 32 64,0 0-40,2 1-16,0-33-8,0 34 40,0-1-40,0 1 24,0-34-24,0 37 24,4-3-32,-4 1 16,0-35-8,4 34 0,-4-2-8,4 1 8,-4-33 0,4 32 8,2 1-8,0-3 8,-6-30-8,7 31 16,-1-3 8,0 0-16,-6-28-8,6 31 40,10-3-16,-12 0-8,-4-28-16,4 31 16,2-3 0,10 1 8,-16-29-24,4 28 32,3 0-16,-1 1 24,-6-29-40,16 28 40,-16-1-16,6-1 0,-6-26-24,6 24 24,0 1-16,10-3 0,-16-22-8,0 22 24,6 0 0,11-1-16,-17-21-8,0 18 24,16 0-8,-12 2-8,-4-20-8,6 19 0,10-3 0,-12 2 0,-4-18 0,18 16 0,-11 1 0,11-1 8,-18-16-8,6 16 0,10-8 0,-12 12 16,-4-20-16,18 8 8,-12 11 16,13-13-16,-19-6-8,4 18 24,12-12 0,-10 12-16,-6-18-8,18 6 24,-12 1 8,13 9 8,-19-16-40,6 2 40,14 4-16,-14 0 8,-6-6-32,22 6 40,-16 0-8,15 0 0,-21-6-32,6 4 32,12-2-8,-12 0 16,-6-2-40,16 2 16,-12 0 8,13-2-8,-17 0-16,4 0 8,14 0 8,-12 0-8,-6 0-8,16 0 0,-10-4 0,11 0 0,-17 4 0,6-4 0,10-2 8,-10 0-8,-6 6 0,16-6 16,-12-10 8,12 12-16,-16 4-8,4-19 24,13 13 0,-11-16 24,-6 22-48,18-6 16,-14-14 8,12 3 16,-16 17-40,4-16 32,2 0 16,13-2 16,-19 18-64,4-20 48,2-1-16,12-1 16,-18 22-48,4-22 40,12-3 24,-10-1 8,-6 26-72,17-26 56,-13-1 16,2-1 48,-6 28-120,18-30 104,-14 1 16,14-5-16,-18 34-104,6-33 32,15-1 32,-15-5-32,-6 39-32,18-36 48,-12-3 0,12 1-8,-18 38-40,6-39 24,15-1 8,-15-1-64,-6 41 32,20-40 0,-14 1-16,12-3 16,-18 42 0,6-43 48,13 0-24,-15-1 24,-4 44-48,16-45 48,-16 1 0,4-3 0,-4 47-48,4-45 72,0-3-8,-4-3-8,0 51-56,0-51 49,0-5 23,0-1-24,0 57-48,-2-57 40,0 2 8,-2 1-8,4 54-40,-4-51 48,0 0-24,0 3 24,4 48-48,-6-49 32,0 2 8,-2 5 24,8 42-64,-9-41 48,-7 3 0,12-1 0,4 39-48,-8-32 48,-10-1 16,12 3 0,6 30-64,-21-28-16,13-1 32,-12 3-32,20 26 16,-16-24 16,-2-1 32,-5 3 16,23 22-64,-20-20 56,-2 1-56,-3 3-32,25 16 32,-24-16-136,-2 10-136,-1-10-160,27 16 432,-28 0-609,-4-4-175,-1 4-280,33 0 1064,-34 0-1376,-1 2-329,-1 14-175,36-16 1880,-35 18-1928,-3 4 63,-1 5 481,39-27 1384,-40 34-4737,40-34 4737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7:16:42.169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502 37 3464,'0'0'0,"0"0"88,-2 0-48,2 0-40,-4 0 32,-1 0-24,1 0 16,4 0-24,-2 0 8,0 0 0,0-4 16,2 4-24,-2 0 0,2-4 0,-2 0 8,2 4-8,0-4 0,0 0 8,0 4-8,0-4 0,0 0 8,0 4-8,0 0 16,0-4-16,0 4 16,0 0-16,0-4 24,0 4 16,0 0 16,0 0-56,0 0 88,0 0 24,0 0 24,0 0-472,0 0 832,0 0-320,0 2 17,0-2-193,-2 2 216,0 2 0,0 0 0,2-4-216,-2 6 248,0 0-32,-2-2 56,4-4-272,-4 6 280,0 2-32,-2 8 64,6-16-312,-4 4 272,-2 5 0,0-1-8,6-8-264,-6 8 224,-3 8-16,1-10 0,8-6-208,-16 16 184,12-10 24,-2 11 24,6-17-232,-8 8 200,0 10 9,-8-2 39,16-16-248,-6 16 168,-3 1 32,-7-1-32,16-16-168,-6 18 144,-10 2 24,10 1-32,6-21-136,-16 20 176,10 0-16,-3 0 16,9-20-176,-8 21 168,-8 1-24,10 0-40,6-22-104,-18 27 64,12-3 24,-11 2 24,17-26-112,-6 27 80,-2 1 24,-10-2 32,18-26-136,-6 29 112,-10-1 56,10 3-24,6-31-144,-17 28 168,13 0 8,-2-1-56,6-27-120,-8 26 168,0 0-80,0 1-32,8-27-56,-6 26 128,0 2-80,0 1-8,6-29-40,-6 28 32,0 1 32,-1-1-24,7-28-40,-4 30 64,0-3 16,0 1-16,4-28-64,-6 26 8,2-1 40,2-1-64,2-24 16,-4 26 0,0-3 32,2 1-32,2-24 0,-2 20 73,0 1-17,0 1-48,2-22-8,0 22 64,-2 1-24,2-1 24,0-22-64,0 22 64,0 0-8,0-1 0,0-21-56,0 22-48,0 0 32,0-1 24,0-21-8,4 20-32,0 2 96,0-2-24,-4-20-40,6 21 80,-2-1-32,2-2-48,-6-18 0,4 20 48,2-1-80,0-11-32,-6-8 64,7 24-24,-1-18-40,0 14-8,-6-20 72,16 17-32,-12-9 48,2 16-48,-6-24 32,16 8-8,-12 12 32,13-3 16,-17-17-40,4 8-24,12 10 24,-10-12-16,-6-6 16,18 8-88,-14-2 80,14 0-24,-18-6 32,5 6 8,13-1-32,-14-3 24,-4-2 0,18 2 48,-12 0-48,14-2 32,-20 0-32,17 2 8,-1-2-16,0 0 40,-16 0-32,16 0 0,3-4 16,-3 0-24,-16 4 8,18-7 8,0 1-40,3 0 32,-21 6 0,20-18 24,-2 14 8,0-2-32,-18 6 0,19-16 64,1 10 0,2-11-120,-22 17 56,20-6 64,3-16-80,-5 16-16,-18 6 32,18-22-16,2 5 8,-1-1 48,-19 18-40,16-16 80,2-2-8,-2-3 80,-16 21-152,19-18 72,-3-4 16,0 2-24,-16 20-64,18-25 40,-2 1 8,1-2-96,-17 26 48,16-27 48,-10 1-40,14 0-40,-20 26 32,6-29 80,15 1-32,-15-1 8,14 3 16,-14-4-40,10-3 16,-16 33-48,4-34 16,13-1 40,-13 1-16,-4 34-40,16-37 48,-12-1 24,2-3-16,-6 41-56,18-42 112,-14 1 16,2 3-88,-6 38-40,17-37 104,-13-1-72,2-1-32,-6 39 0,6-36 8,0-3-16,0 3 32,-6 36-24,6-35 8,10 1 40,-16-1 16,0 35-64,6-32 56,0 2-8,-2-1 64,-4 31-112,4-30-24,-4 1 184,0 5-24,0 24-136,0-24 128,0 1 112,-2 3-136,2 20-104,-6-24 112,-10-1-24,10 1 56,6 24-144,-16-22 8,10 0 64,-14 1 0,20 21-72,-17-18-24,1 0 48,-2 2 24,18 16-48,-18-19-88,-3 13 8,-1-18-80,0 18-120,-1-14 16,1 16-120,22 4 384,-24-5-312,-1-1-128,-3 2-120,28 4 560,-26-4-696,-1 4-377,-1 0-311,28 0 1384,-26 0-1696,-3 4-65,3 0-15,26-4 1776,-28 6-1488,-1-4 319,3 3-2359,26-5 3528,0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7:18:0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48 1560,'0'0'0,"0"0"0,0 2 64,-2 0 8,0-2 8,2 0-80,-2 0 112,-2 2 72,2 0 24,2-2-208,-4 2 248,2-2 80,0 0 16,2 0-344,-2 2 392,0 0 16,0 0-24,2-2-384,-2 4 401,-2-2-25,2 0-16,2-2-360,-4 2 360,2 0-16,-2 0 0,4-2-344,-2 4 312,-2 2 32,2-2-8,2-4-336,-4 6 304,-1 0 0,1-2-24,4-4-280,-4 6 256,0 1 8,0-1-8,4-6-256,-2 6 209,-2 0 7,2 0 56,2-6-272,-2 6 216,0 10 8,0-14-48,2-2-176,-2 16 128,0-12 64,0 13 24,2-17-216,-2 6 168,2 12-24,-2-12-32,2-6-112,0 8 16,0 10 96,0-12-48,0-6-64,0 9 16,0 11 80,4-14-64,-4-6-32,0 16 80,6-8 64,-2 8-80,-4-16-64,6 7 88,0 9-24,0-10-64,-6-6 0,19 16 72,-15-10-24,2 2-8,-6-8-40,20 16 48,-14-13-16,14 3 0,-20-6-32,6 6 56,17 0 16,-7 0-16,-16-6-56,16 6 24,2-4-8,-1-2-48,-17 0 32,16 0 32,2 0 16,-2-4-8,-16 4-40,19-6 96,-1-10-40,2 12 0,-20 4-56,18-19 56,3 13-8,-3-14 80,-18 20-128,16-6 32,2-16 48,-1 5 0,-17 17-80,6-18-8,18-2 88,-18 2-8,-6 18-72,18-25 56,-14 7 88,2-2-24,-6 20-120,17-21 105,-17 3 15,4 0-48,-4 18-72,0-16 184,0 0-104,0 9 128,0 7-208,0-18 224,-4 12-88,-4-16 88,8 22-224,-21-16 136,13 10-88,-18-15 40,26 21-88,-20-4 24,-3 0 48,-3-2 0,26 6-72,-26-6 24,-1 2 48,-1 0-96,28 4 24,-29 0-8,1 0 8,0 0-40,28 0 40,-29 4-16,3 2-48,2 10-40,24-16 104,-23 8-128,5 15-104,2-5-104,16-18 336,-6 16-576,-13 2-217,15 1-431,4-19 1224,-6 20-1840,0 2-641,0 5-199,6-27 2680,-6 30-1977,0-2-1143,6-28 3120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7:18:0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13 412 2208,'0'0'0,"0"2"72,0-2-72,-2 4 128,-1 0 24,1-2 104,2-2-256,-2 2 328,0 2 72,0-2 48,2-2-448,0 2 480,0 2 25,0-2-33,0-2-472,0 2 480,0-2 32,0 0-8,0 0-504,0 0 592,4 0-8,0 0 40,-4 0-624,5 0 584,-1 0-23,0 0-25,-4 0-536,4 0 464,2 0 8,0 0-80,-6 0-392,6-6 376,0 2 16,0-2-120,-6 6-272,6-16 312,0 12-40,0-12-64,-6 16-208,19-6 224,-15-13-8,12 13 9,-16 6-225,6-24 224,14 6-8,-14 0-16,19-1-8,-9 1-24,-10 0-24,16-2 8,-6-3-32,-9 1 0,13 0 24,-14-1 8,16 5 16,-22 18-168,6-20 200,12 4 8,-11 10 16,-7 6-224,16-25 248,-12 21-248,2-14 0,-6 18 0,6-4-16,0-2 8,0 0 224,-6 6-216,4-6 192,0 2-16,-4 4-24,0 0-152,0 0 152,0 0-8,0 0 0,0 0-584,0 2 1000,0 0-480,0 4 273,0-6-353,0 6 328,0 2-24,0 8 24,0-16-328,-2 6 24,0 14 0,2-11-16,0-9-8,-2 22 16,0-6-16,0 0 0,2-16 0,0 17 16,0-1-8,0 0 8,0-16-16,0 18 0,0-2 8,0 1-16,0-17 8,0 8 0,0 12-16,0-12 8,0-8 8,0 20 0,0-3 0,0-1 0,0-16 0,4 16 0,-4 0 0,0 2 8,0-18-8,0 19 16,4-3-16,-4 2 0,0-18 0,0 18 0,4 1 8,-4-3-8,0-16 0,0 20 16,0-2-16,0 1 8,0-19-8,0 16 16,0-8-16,0 10 8,0-18-8,0 6 16,0 11-16,0-11-40,0-6 40,0 6-56,4 0-88,-4 0-72,0-6 216,0 6-320,0-2-160,0-2-129,0-2 609,-2 4-800,0-2-200,2-2-160,0 0 1160,0 0-1393,0 0-199,0 0-192,0 0 6553,0-4-11427,0 0 4778,0 0 112,-2 0 319,0 0 497,0 0 392,2 4 560,-4-4-248,0 0-1216,4 4 1464</inkml:trace>
  <inkml:trace contextRef="#ctx0" brushRef="#br0" timeOffset="494">98 755 1896,'0'0'0,"-2"2"72,2-2-72,-2 2 144,-2 0 80,0 0 104,-1 0 96,1 0 48,2-2 48,2 0-520,-2 2 552,0-2 33,0 0 15,2 0-600,0 0 600,0 0 40,0 0 48,0 0-2616,0 0 4568,0 0-1896,4 0 25,-4 0-769,4 0 752,0 0 0,1 0-16,-5 0-736,6-4 712,0 4-24,0-4-15,-6 4-673,6-4 672,12 0 0,-14 4-64,-4 0-608,16-4 592,-12-1-72,17 5-64,-21 0-456,6 0 416,12 0-56,-12 0-23,12 0-41,-12-4 0,15 4-48,-21 0-248,6 0 224,12 0-24,-12 2-8,-6-2-192,20 2 152,-14 1-32,15-1 8,-21-2-128,6 2 96,12 2-24,-12-2-16,-6-2-56,20 2 64,-16 2-40,15 0 0,-19-4-24,4 4 24,2-2-24,10 2 0,-16-4 0,4 2 0,2 0-40,10-2-32,-16 0 72,4 0-208,1 0-184,1 0-208,-6 0 600,6 0-888,0 0-321,0 0-487,-6 0 1696,4-4-2425,0 0-775,2 0-561,-6 4 3761,6-4-2753,0-2-695,-6 6 3448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7:18:1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4416,'0'0'0,"4"-4"401,-4 4-401,0-4 96,5 0-32,-5 0-16,0 4-48,4-4 64,-4 4 0,4-4 32,-4 4-96,0 0 176,4-4-40,-4 4 72,0 0-208,4-4 224,-4 4 56,0-4 56,0 4-336,4-4 336,-4 4 104,0-4-64,0 4-376,0 0 424,0-4 40,4 0-96,-4 4-368,0 0 449,0-5-81,0 5 48,0 0-416,0 0 480,0 0-120,0 0 112,0 0-1784,0 0 3024,0 0-1400,4 0 144,-4 0-456,0 0 384,0 0 16,0 0 32,0 0-1648,0 0 2769,0 0-1177,4-4-88,-4 4-288,0 0 304,0 0 0,0-4-48,0 4-256,0 0 336,0 0-80,0 0 24,0 0-1152,0 0 2024,0 0-896,0 0 48,0 0-2016,0 2 3672,0 0-1752,0 0 8,0-2-216,0 7 96,0-3 136,0 2-56,0-6-176,0 6 161,-2 0 31,2 10-120,0-16-72,-2 4 224,0 2-128,2 12 40,0-18-136,-2 7 200,0 9-224,0-8 200,2-8-176,-2 18 136,0-12-48,0 12 112,2-18-200,0 6 24,-2 13 120,2-13-96,0-6-48,0 8 48,-2 10 136,2-14-216,0-4 32,0 6 32,0 0 0,0 0-128,0-6 96,0 7 48,0-3-8,0-2-32,0-2-8,0 2 64,0 0-48,0 0 72,0-2-88,4 2 56,-4-2-32,0 0 64,0 0-88,4 0-40,-4 0 56,0 0 56,0 0-72,4-4-64,-4 4 96,4-4-24,-4 4-8,0 0 24,0-4 8,4 4 0,-4 0-32,0-4 160,4-1-200,-4 1 144,0 4-104,4 0 104,0-6-128,-4 2 136,0 4-112,4-4-24,0 0 104,0 0-32,-4 4-48,4-4-40,0 4 240,0-6-216,-4 6 16,4-6 32,1 0 152,1 0-200,-6 6 16,6-6 80,0 0 8,10 2-128,-16 4 40,4-5 72,0 1-32,2 0-96,-6 4 56,16 0 96,-12 0-72,3-4-88,-7 4 64,6 0 104,12 0-64,-14 2 64,-4-2-104,6 4 96,0 0-56,0 0-32,-6-4-8,16 3-80,-12 3 112,3 0-104,-7-6 72,6 6 80,10 2-40,-16-2-8,0-6-32,6 16 144,0-14-240,0 4 112,-6-6-16,6 6 16,10 0 24,-16 3 0,0-9-40,4 6-40,2 2 88,1-2-96,-7-6 48,4 6-72,0 12 224,0-16-224,-4-2 72,4 6 16,0 10 104,-4-14-160,0-2 40,0 5 56,4 1-72,-4 0-48,0-6 64,0 8 40,0 0-16,-2 0 16,2-8-40,-6 8 152,2-2-72,0 10 73,-2-14 7,0 5-40,-1-1 32,1 0-136,0 0 88,0 0 24,-2 0-88,0 0 80,0-2-104,8-4-16,-18 4 40,12 0 72,-3 2-40,9-6-72,-8 4 264,-8 2-168,12-2-24,4-4-72,-8 2 128,0 1-176,-8-1 120,16-2-72,-6 2 16,-1 2-16,1-2 40,6-2-40,-6 0-16,0 2 88,-2-2-72,8 0 0,-6 0 16,0 0 40,0 0-72,6 0 16,-8 0 72,2 0-112,0 0-16,6 0 56,-4 0-128,-1 0-136,1-4-32,4 4 296,-4 0-440,0-4-112,0 0-201,4 4 753,-2-5-976,-2-1-288,2 0-392,2 6 1656,-2-6-2097,0-10-535,0 12-537,2 4 3169,0-16-2681,-2 10-3200,2 6 5881</inkml:trace>
  <inkml:trace contextRef="#ctx0" brushRef="#br0" timeOffset="537">65 62 3480,'0'0'0,"0"0"0,0 2 160,-2-2 24,2 0 112,0 0-296,0 0 424,-2 0 97,2 0 63,0 0-584,-2-4 640,2 4 24,0 0 32,0 0-696,0 0 704,-2 0-32,2 0 9,0 0-681,0 0 624,0-4 0,0 4-24,0 0-600,0 0 576,0-4 16,0 4-48,0 0-544,0 0 544,0-4-31,0 4-65,0 0-448,4 0 416,-4-4-32,4 4-32,-4 0-352,4-5 336,0 1 8,0 0-24,-4 4-320,5-4 328,1 4 24,-2-4-32,-4 4-320,6-4 384,0 4-24,0-4-7,-6 4-353,6-4 328,0 4-80,10 0 0,-16 0-248,4-4 224,2 4-48,11 0 0,-17 0-176,4 0 136,12 0 16,-12 0 8,-4 0-160,18 2 72,-14 0-16,12 0-32,-16-2-24,5 4 8,13-2 56,-12 2 0,-6-4-64,20 4 40,-16 0-16,16 0 16,-20-4-40,7 2 16,15 2 8,-16-1-24,-6-3 0,20 2 16,-14 0-16,12 0-32,-18-2 32,7 0-24,9 0-104,-12 0-104,-4 0 232,6 0-432,10 0-256,-12-4-320,-4 4 1008,6-5-1449,0-1-583,0 0-601,-6 6 2633,7-6-3337,-3-12 609,0 14-2713,-4 4 5441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7:24:03.725"/>
    </inkml:context>
    <inkml:brush xml:id="br0">
      <inkml:brushProperty name="width" value="0.04999" units="cm"/>
      <inkml:brushProperty name="height" value="0.04999" units="cm"/>
    </inkml:brush>
  </inkml:definitions>
  <inkml:trace contextRef="#ctx0" brushRef="#br0">5657 0 4520,'0'0'0,"0"2"441,0-2-209,0 0-232,0 0 288,-2 1 56,1-1 16,1 0-360,-2 2 344,1-1-48,-1-1-32,2 0-264,-1 2 224,-2-1-24,0 1-32,3-2-168,-3 3 160,0-2 0,-2 1 0,5-2-160,-4 3 152,1 0 8,0 0 8,3-3-168,-5 3 168,1 0 16,1 1 0,3-4-184,-5 3 201,1 1-1,-1 1 8,5-5-208,-4 4 192,-2 1 0,-6 1-8,12-6-184,-3 6 176,-3-2 0,-6 2-16,12-6-160,-3 6 168,-9 0-16,9 0-24,3-6-128,-6 6 128,-6 0-24,8-2-24,4-4-80,-12 6 72,8-1-24,-8 1-8,12-6-40,-5 6 8,-1 0 16,0 0 8,6-6-32,-13 6 8,8-2 24,-1 2-40,6-6 8,-11 5 0,6-1 0,-1 2 16,6-6-16,-13 5 40,8-1-16,-8 2 8,13-6-32,-6 4 8,-8 2-16,8 0 24,6-6-16,-13 12 40,9-9 0,-11 3 72,15-6-112,-6 12 56,-9-9-40,3 9 0,12-12-16,-12 3-32,-1 1 40,1 8 16,12-12-24,-14 3 16,2 2-8,-1 7-8,13-12 0,-13 4-8,-1 2 0,1 6 16,13-12-8,-14 5-8,-1 1 0,2-1-8,13-5 16,-13 12-8,-2-7 8,1 1 0,14-6 0,-13 12 0,-2-8-16,2 2-8,13-6 24,-12 12-16,-2-7-8,1 1 40,13-6-16,-12 13-24,-3-9 24,3 8-8,12-12 8,-13 3 0,-2 3-8,3 6 24,12-12-16,-14 5 8,1 1-8,0 0 24,13-6-24,-14 12-32,-1-8 32,0 2 8,15-6-8,-16 12-16,0-8 32,-1 2-16,17-6 0,-16 12-16,1-9 32,0 3-24,15-6 8,-16 12 8,2-9 8,-2 3 8,16-6-24,-15 6 0,1 0 0,0 0 0,14-6 0,-14 4-40,-1 2 24,2-1 8,13-5 8,-17 6-24,3 0 32,0-2-8,14-4 0,-16 5 16,1 1-8,0-2 24,15-4-32,-15 6 16,0 0-8,0 0 16,15-6-24,-15 12-32,0-8 32,-1 2 0,16-6 0,-16 5-40,-2 1 40,1 0 24,17-6-24,-14 4 24,-3 10 48,1-11-24,16-3-48,-17 4 32,1 2-8,0 0-32,16-6 8,-15 12 48,-2-9-24,2 1-16,15-4-8,-15 5 88,1 1-32,0-2 40,14-4-96,-13 6 88,-1 0 8,1 0-16,13-6-80,-13 12 56,-1-8 72,1 2-104,13-6-24,-14 6 40,1 6 48,-1-10-64,14-2-24,-13 4 80,0 1-48,-2 1 32,15-6-64,-14 12 72,-1-11-48,-1 4 80,16-5-104,-13 12 56,-2-11-16,0 5 0,15-6-40,-14 4 0,1 1 24,-2-1-24,15-4 0,-13 5-24,-4-1 56,2 1 8,15-5-40,-16 4 88,0 2 17,1-1-73,15-5-32,-14 4 80,-1 2-32,-1-1-32,16-5-16,-15 4 88,0 2-80,0 0 24,15-6-32,-16 12 56,0-8-24,-1 1 32,17-5-64,-19 4 24,1 1 24,0 1 40,18-6-88,-19 4 56,-1 8 56,-1-10-64,21-2-48,-17 4 72,-3 1-8,2-1 8,18-4-72,-18 5 152,-1-1-120,-2-3 176,21-1-208,-19 5 208,-1-2-96,3 1 144,17-4-256,-20 5 88,-2-1-32,1 1 72,21-5-128,-22 3 32,-1 1 40,-1 1 16,24-5-88,-22 1 24,0 4 48,-1-2-32,23-3-40,-22 4 48,0 1 88,-1-1-56,23-4-80,-22 5 128,-2-4-24,0 4-48,24-5-56,-24 4 88,-1-1-88,1 3 104,24-6-104,-25 4 56,-2 1 0,-1 7 96,28-12-152,-29 1-24,3 4 64,-3 1 56,29-6-96,-25 4-40,-2 1 184,2-1-72,25-4-72,-27 5 32,2-1 32,-4 1-128,29-5 64,-26 4 24,0 0-48,-1 1 64,27-5-40,-23 12 144,-4-11-96,1 2 152,26-3-200,-25 2 160,0 1-79,-1 1 55,26-4-136,-23 2-64,-3 2 128,1-1-112,25-3 48,-25 3-16,1 2 88,-2-2-120,26-3 48,-23 1 16,-1 1 32,0-1-40,24-1-8,-22 3 136,-2-1-88,1 1-24,23-3-24,-22 3 24,-2-2-144,2 2 184,22-3-64,-23 1 0,0 2 8,0-1 56,23-2-64,-25 1-64,1 2 128,-1 0-64,25-3 0,-24 2 24,2 1 64,-1-2-128,23-1 40,-22 3 48,-1-1-160,3-1 80,20-1 32,-23 2-40,-1-1-104,2 2 304,22-3-160,-24 5 24,2-4 72,0 4 80,22-5-176,-24 1 48,3 1 24,-2 1-136,23-3 64,-23 1-96,0 1 96,-1-1-88,24-1 88,-22 2 72,0-1-40,1 1-168,21-2 136,-24 1 48,2 1-200,-1-1 176,23-1-24,-22 2 160,1-2-160,0 0 112,21 0-112,-21 1 48,2-1-80,0 2 144,19-2-112,-18 0 24,0 1 24,0-1 24,18 0-72,-16 0-32,-1 0 152,1 0-160,16 0 40,-17 0-24,0 0 64,0 0-104,17 0 64,-18 0 128,2 0-152,-2 0-40,18 0 64,-18 0 24,-3 0-200,2 2 280,19-2-104,-21 1 48,2-1 88,1 2 48,18-2-184,-18 0-48,0 0 112,0 1-176,18-1 112,-18 0-48,0 0 80,2 0-40,16 0 8,-15 1 96,-3 1 16,0-2-48,18 0-64,-18 1 128,2-1-192,-2 0 80,18 0-16,-16 0 88,-1 0-128,1 0 112,16 0-72,-15 0 32,0 0-112,2 0 120,13 0-40,-15 0 40,0 0-40,2 2 56,13-2-56,-14 0 40,2 1 72,6-1-56,6 0-56,-15 0 48,9 2-56,-7-2-72,13 0 80,-6 0 48,-7 1-72,8-1 48,5 0-24,-13 2 56,8-2-72,-1 1 104,6-1-88,-12 2 32,8-1-64,-2 1 88,6-2-56,-6 1-24,0-1 32,0 2 32,6-2-40,-6 0-88,2 0 96,-2 0-8,6 0 0,-6 0 32,1 1 0,-1-1-32,6 0 0,-4 2 16,-1-2-16,2 0 40,3 0-40,-3 1 0,-1-1 24,1 0-8,3 0-16,-3 0 8,0 0-8,0 0 16,3 0-16,-1 0-24,-2 0 24,0 0 24,3 0-24,-3 0 24,1 2 24,-1-2-32,3 0-16,-3 0-24,0 0-56,0 0 56,3 0 24,-4 0 40,-1 0-40,1 0 72,4 0-72,-3 0 16,0 0-56,-2 1 64,5-1-24,-3 0-8,-1 0 136,-1 2-40,5-2-88,-4 0 88,0 0 48,1 1-152,3-1 16,-3 0 40,-2 2 0,2-2-96,3 0 56,-3 0 24,-1 1-48,1-1 16,3 0 8,-3 2 0,0-1-16,0-1 32,3 0-16,-3 0-16,0 2 40,-2-2-32,5 0 8,-3 0 24,-1 1-16,1-1-8,3 0 0,-3 2 32,0-2-32,0 0 24,3 0-24,-3 1 0,1-1 40,-1 0-56,3 0 16,-3 0-8,2 0-8,-2 0 32,3 0-16,-3 0 8,2 0 8,-1 0 24,2 0-40,-3 0 0,2 0-16,-1 0 32,2 0-16,-3 0 0,2 0 8,-2 0 8,3 0-16,-3 0 24,1 0-32,1 0 16,1 0-8,-3 0 24,1 0-48,1 0 40,1 0-16,-2 0-16,1 0 8,-1 0 32,2 0-24,-1 0 24,-1 0-24,1 0 16,1 0-16,-2 0 24,2-3 0,-1 3-32,1 0 8,-2 0-16,2 0 0,-1 0 16,1 0 0,0 0 32,0-3-32,0 3-16,0 0 16,-2 0 16,2 0-8,0 0-8,0-3 0,0 3-24,0 0 24,-1 0 0,1 0 0,-2 0 16,2 0 8,0 0-24,-1 0 8,1 0-16,-2 0 16,2 0-8,0 0-8,-1 0 16,1 0-8,0 0-24,-2 0 48,2 0-24,0 0 16,0 0 0,0 0-56,0 0 48,-1 0-16,1 0-32,-2 0-48,2 0 88,-1 0-120,-1 0-40,-1 0-104,3 0 264,-1 0-288,-1 0-104,0 0-208,2 0 600,-2 0-744,-1-3-281,-1 0-335,4 3 1360,-5-3-1776,1 0-625,-1 0-319,5 3 2720,-4-3-6986,4 3 6986</inkml:trace>
  <inkml:trace contextRef="#ctx0" brushRef="#br0" timeOffset="623">175 1197 3800,'0'0'0,"0"0"0,2 0 1665,-2-3-1265,3 0 56,-3 3-456,3-3 504,-3 3-56,3-3-8,-3 3-440,0 0 440,3-3 0,0 3 16,-3 0-456,3-3 473,-3 0-25,3 3-24,-3 0-424,0-3 408,0 3-16,3 0-8,-3 0-384,0-3 368,0 3 0,3-3-8,-3 3-360,0 0 336,0 0-8,3 0-32,-3 0-8,0 0-288,0 0 273,0 0-1,0 0-817,0 0 1346,0 0-569,0 0 16,0 0-40,0 0-1697,0 0 3194,0 0-1497,0 0-32,0 0 8,0 1-8,0-1-176,-1 2 168,-1 1 32,-1-2-32,0 2 8,3-3-176,-3 5 128,0-2-16,-1 0 8,4-3-120,-3 4 88,-2-1 32,1 2 0,4-5-120,-4 4 80,-1 1-8,1-1 0,4-4-72,-5 5 72,-1-1 0,0 1 0,6-5-72,-4 4 72,-2 0-16,0 2 16,6-6-72,-6 5 72,0-1 0,-6 2-8,12-6-64,-3 5 48,-1 1 9,-2 0-9,6-6-48,-12 6 40,9 0 32,-9-2-64,12-4-8,-5 6 24,-1-1 8,-6-1-24,12-4-8,-4 4 40,-1 1-16,1 1 8,4-6-32,-5 4 24,1 1 24,0-1 0,4-4-48,-5 3 56,1 0-24,1 0-8,3-3-24,-2 3 64,1-1 8,-1-1-48,2-1-24,0 2 88,0-1-24,0 2 8,0-3-72,0 2 136,3-1 80,0 2-80,-3-3-136,5 3 152,-1-1 8,1 2-56,-5-4-104,11 2 176,-8-1-48,11 1 0,-14-2-128,4 1 144,11 1-120,-10 0 160,-5-2-184,15 3 96,-11-1 0,8 2 112,-12-4-208,4 2 40,8 1 88,-7 1-128,-5-4 0,12 3-16,-9 0 48,9 0-88,-12-3 56,3 3 64,1 0 72,8-1-136,-12-2 0,3 4 144,1-1-96,1-1-48,-5-2 0,12 1 80,-12 1-128,4-1 96,-4-1-48,5 2-120,-1-2 8,1 0-88,-5 0 200,4 0-312,1 1-128,-2-1-160,-3 0 600,3 0-616,0 0-216,-3 0-289,0 0 1121,3 0-1400,0 2-704,0-2-849,-3 0 2953,3 1-5737,-3 1 808,0-2 4929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7:24:07.222"/>
    </inkml:context>
    <inkml:brush xml:id="br0">
      <inkml:brushProperty name="width" value="0.04999" units="cm"/>
      <inkml:brushProperty name="height" value="0.04999" units="cm"/>
    </inkml:brush>
  </inkml:definitions>
  <inkml:trace contextRef="#ctx0" brushRef="#br0">5079 6 4793,'0'0'0,"0"0"0,0-3 296,0 3-48,0 0 8,0 0-256,0 0 336,0-3-32,0 3 32,0 0 8,0 0-16,0 0 56,0 0-80,0 0 0,0 0 32,0 0-336,0 0 232,-2 0-16,1 0-72,1 0-144,-2 0 96,1 0 57,1 0-25,0 0-128,-2 2 160,1-2-32,-1 1 24,2-1-152,-1 3 128,-2-1 0,1 2 40,2-4-168,-1 3 128,-2 0 8,1 2 40,2-5-176,-3 1 232,0 2-104,0 0 32,3-3-160,-3 3 144,0 2-32,0-1 8,3-4-120,-3 5 64,0-1 32,0 1-80,3-5-16,-4 4 88,1 2 40,-1 6 8,-1-9 48,1 1-64,-1 2 24,5-6-144,-4 12 168,-1-7-72,-1-1 48,6-4-144,-6 12 136,2-9-16,-2 2-40,6-5-80,-12 12 112,9-8 16,-2 0-120,5-4-8,-6 14 56,-5-10 24,6 2-72,5-6-8,-6 15 64,-6-10-24,9 8-72,3-13 32,-4 6-16,-2 7-16,-6-1 72,12-12-40,-3 5 40,-3 10 24,-6-2 57,12-13-121,-4 5 32,-8 11 16,7-10-16,5-6-32,-13 13-24,7-1 120,-8 0-72,14-12-24,-6 12-8,-8 5 56,8-6 16,6-11-64,-14 18 184,10-4-64,-11-1 24,15-13-144,-6 15 72,-9-3-72,1 3 128,14-15-128,-11 15 40,-1-2-104,-2 1 88,14-14-24,-12 14 72,-1 0-48,0-1 88,13-13-112,-14 15 16,1-1-104,-1 1 48,14-15 40,-15 14-24,2 1 8,-2 2 32,15-17-16,-15 15 24,0-2 16,-1 0-24,16-13-16,-15 14 56,0-1-24,0 5 8,15-18-40,-16 15 64,-1 0-24,1 3-24,16-18-16,-18 13 16,2 2-8,-2 0-48,18-15 40,-17 12-48,0 4 72,0-2-24,17-14 0,-18 18 40,0-2 32,1 0-40,17-16-32,-18 20 64,0-5-40,1 0 32,17-15-56,-15 16 32,-1-4-88,1 6 104,15-18-48,-15 16 8,-1-1-120,1 3 168,15-18-56,-15 15-64,-1 1 16,-1 1 128,17-17-80,-18 15 0,1 2 128,-1-2-192,18-15 64,-18 18 32,0-1 0,0-3-96,18-14 64,-16 17 88,-2-1-40,1 1-24,17-17-24,-18 18-24,1-2-32,-1 3 40,18-19 16,-20 17 80,2-1 24,1 2 32,17-18-136,-18 15 112,0 0-24,0 0-24,18-15-64,-19 15 72,1-1 8,-2 3 0,20-17-80,-18 16 104,-1-1 16,1 0-16,18-15-104,-18 16 120,-1-2-40,1 2 32,18-16-112,-18 18 128,0 0-56,0-2 32,18-16-104,-16 17 72,-2-2 24,0-2-16,18-13-80,-19 15 0,0 0 104,1 0-136,18-15 32,-20 15-32,2 1 208,0-1-248,18-15 72,-19 15 72,0 1-16,-2-2-128,21-14 72,-21 16 24,2-1-48,-1 3 72,20-18-48,-19 15 40,1 1-40,-1 0 72,19-16-72,-18 15 0,-2 0-16,3 2 104,17-17-88,-20 15-16,1 1 40,-1-1 16,20-15-40,-20 16-72,-1-1 80,3 0-32,18-15 24,-21 15 48,2 1 16,-1-1-64,20-15 0,-19 15 104,-2 2-88,0-1 8,21-16-24,-19 16 96,-1 2-112,1-3 64,19-15-48,-19 16 48,-2-1-72,0 2 40,21-17-16,-21 15-48,2 1 24,-2-1 56,21-15-32,-20 15 24,3 3 48,-1-3-47,18-15-25,-20 16 48,4-1 0,0-2 40,16-13-88,-17 14 64,2-1-56,-1-1 32,16-12-40,-14 14 8,0 0-8,-1 0 40,15-14-40,-15 13 0,-2 2 0,2-3 24,15-12-24,-16 13 0,1-1 24,0 2 0,15-14-24,-15 13 24,0 2 16,-1 0-32,16-15-8,-19 16-24,1-1 24,-3 0-16,21-15 16,-19 14 0,-1 1 32,1-1-32,19-14 0,-18 14 0,-1 1 8,-1 0 8,20-15-16,-18 15 0,-1-4 8,1 3-16,18-14 8,-19 12 24,-1 0-16,1 0 8,19-12-16,-19 12 8,1 1-8,0 0 16,18-13-16,-18 12 8,2 2-16,-1-2 8,17-12 0,-18 12 0,2-7 0,0 10 120,16-15-120,-17 6 128,2 11-16,-1-11 8,16-6-120,-17 18 0,1-7 24,-2 1-8,18-12-16,-18 12 8,0 0-32,1 0-24,17-12 48,-18 14 16,1-3-8,-1 3 40,18-14-48,-16 12 40,-2 0-40,0 1 0,18-13 0,-18 14 16,0-1-8,1 2-8,17-15 0,-18 13 16,1 1-16,-1-1 0,18-13 0,-17 14 8,-1 0 8,0 0-8,1-1 16,1-1-24,0 0 0,-1-6 0,-1 10 0,-1-4 0,1 0 32,0 0-32,2-6 24,16-6-24,-17 15 0,3-9 0,-1 7 8,15-13-8,-17 5 0,2 10 16,-1-9-8,16-6-8,-15 13 0,0-7 24,-1 9-24,16-15 0,-17 12 0,-1 0 0,1 0-8,17-12 8,-18 12 8,0-6-8,0 10 32,18-16-32,-18 6 0,0 10 0,2-2 8,16-14-8,-17 13-8,0-1 16,-1 2-16,18-14 8,-18 6-16,0 8 80,3-8-16,15-6-48,-15 14 64,0-10-16,2 10-48,13-14 0,-14 4 0,-1 1 16,2 7-16,13-12 0,-13 4 0,1 8 8,-2-8 8,14-4-16,-12 6 16,0 6 32,-1-7 24,13-5-72,-6 12 64,-10-8-8,4 2-48,12-6-8,-6 6-8,-11 6 8,11-8 0,6-4 0,-14 6 8,8 0-16,-9 0 8,15-6 0,-6 6 8,-8 0 8,10-1-8,4-5-8,-14 4 0,10 1-8,-8-1 8,12-4 0,-4 5 8,-2 1 8,0-2 0,6-4-16,-12 4 0,9 1 0,-3-2 0,6-3 0,-12 3 8,9 1-8,-2-1-8,5-3 8,-6 3-16,2 0 16,-8 0-16,12-3 16,-1 2 16,-4 1 0,-7 0-8,12-3-8,-3 3 16,-1 1-16,-2-1 0,6-3 0,-5 3-16,-7 0 16,9 0 16,3-3-16,-6 3 0,0 0 0,-5 0 0,11-3 0,-5 3 8,1 0-8,-2 0 16,6-3-16,-12 3 0,9 1 0,-3-1 0,6-3 0,-12 5 0,7-1-16,-1-1 8,6-3 8,-5 5 0,-1-2 0,0 0 8,6-3-8,-6 1 16,1 2-16,-1 2-16,6-5 16,-4 1 16,-1 2-16,-1 2-16,6-5 16,-4 1 16,-1 1-16,1 1 0,4-3 0,-5 1 0,2 2 0,0-1 0,3-2 0,-4 1 0,0 1-16,1-1 16,3-1 0,-3 2 0,0-1 0,0 1 16,3-2-16,-3 1 0,0 0 0,-2 1-16,5-2 16,-3 0 0,0 1 0,0-1 16,3 0-16,-3 2 16,0-1-16,0 1 8,3-2-8,-4 0-8,1 1-8,0 1 32,3-2-16,-3 0 0,-2 1 0,2 1 8,3-2-8,-3 0 0,-1 0 0,1 1-8,3-1 8,-4 0 8,1 2-8,-2-1 16,5-1-16,-3 2 8,0-1 8,-1 1-16,4-2 0,-5 1-24,1 1 32,-1-1-32,5-1 24,-3 3 0,-1 0 0,-1-1 0,5-2 0,-4 3 0,-1 0 0,2 0 16,3-3-16,-4 3-16,1 1 32,-2-2-16,5-2 0,-4 3-16,1 0 8,0 0-8,3-3 16,-3 3 16,2-2-16,-2 2 8,3-3-8,-3 2 16,1-1-16,-1-1 8,3 0-8,-1 0-24,-1 0 24,1 0 0,1 0 0,0 2-8,-2-2 8,1 0 8,1 0-8,-2 0 16,2 0-16,-1 0 0,-1 0 0,1 0-16,1 0 16,-2 0 0,-1 0 0,2 0-8,1 0 8,-2 0-16,1 0 0,-1 0 16,2 0 0,-1 0 32,1 0-24,-2 0 8,2 0-16,-1 0-40,-1-3-72,2 3-32,0 0 144,0 0-176,-1-3-24,1 3-8,0 0 208,0-3-264,0 0-56,-2 3-64,2 0 384,0-3-481,-1 0-87,1 3-88,0 0 656,-2-3-784,2-2-64,0 2-128,0 3 976,-1-3-1121,1 0-183,0 0-112,0 3 1416,0-3-1505,0 0 17,0 0 288,0 3 1200,0-4-872,0-1-3369,0 5 4241</inkml:trace>
  <inkml:trace contextRef="#ctx0" brushRef="#br0" timeOffset="626">215 3793 4248,'0'0'0,"0"0"360,0 0-360,3 0 369,-3-3 87,0-2 0,0 5 16,0-3-24,0 0-72,0 3 32,0-3-56,0 3-16,0 0-336,0-3 336,0 0 0,0 3 0,0 0-336,0-4 321,0 1 15,0 3 0,0 0-336,0 0 280,0-3 8,0 3-16,0 0-272,-2 0 240,1 0 8,-1 0-24,2 0-224,-1 0 248,-1-3-64,1 3 0,1 0-184,-1 0 184,-1 0-64,1 0 16,1 0-136,-3 0 184,0 0-40,-2 0-8,5 0-136,-4 0 136,-1 0 32,2 0 8,3 0-176,-3 1 217,-1 1 103,-1-2-80,5 0-240,-4 4 208,-1-2-24,1 2-32,4-4-152,-6 6 120,1-1-48,-1 1 160,6-6-232,-5 4 144,-1 2-56,-6 6 160,12-12-248,-3 1 64,-2 11 80,1-10 64,4-2-208,-12 4 80,9 8 112,-3-10-64,6-2-128,-6 12 56,0-8 40,-6 1-96,12-5 0,-3 14 88,-1-11 8,-2 2 8,6-5-104,-6 6 160,1-2-120,-1 1 24,6-5-64,-4 6 96,-1-2-128,1 1 96,4-5-64,-5 3 24,1 0 40,2-2 16,2-1-80,-1 3 0,-1 2 72,1-4 8,1-1-80,-2 3 16,2 2 88,0-2 8,0-3-112,0 3 8,0 0-32,3 1-56,-3-4 80,0 1 0,0 2-48,3 2 248,-3-5-200,3 1 304,0 4-207,-3-1 215,0-4-312,3 3 88,0 2 8,-3-1 88,0-4-184,3 3 24,-3-1 224,3 1-160,-3-3-88,0 1 0,3 1 176,-3 2-280,0-4 104,3 5 216,0-1-16,0 1-112,-3-5-88,3 4 344,0-1-488,0 0 248,-3-3-104,3 1 48,2 4-240,-1-5 336,-4 0-144,4 3-64,1 0 112,-1-2 80,-4-1-128,12 2-72,-9-1 144,9-1-136,-12 0 64,3 2-48,9-1 160,-7 1-248,-5-2 136,15 0-168,-11-3-96,12 0-432,-16 3 696,5-3-696,11 0-417,-11 3-223,-5 0 1336,15-5-1760,-11 1-1001,8 0-272,-12 4 3033,3-5-6697,-3 5 6697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34:3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35 521 4192,'0'0'0,"0"0"0,0 2 737,0-2-609,0 0-64,0 0-64,0 2 72,-2-2 16,2 2 16,0-2-104,-2 2 208,0 0 128,0 3 120,2-5-456,-2 2 568,0 0 32,0 2 56,2-4-656,-2 2 720,0 0 9,0 0 63,2-2-792,-2 2 816,0-2-56,0 2-32,2-2-728,-2 2 688,2 0-39,-2 0-9,2-2-640,0 2 560,-2 0 72,2 0-104,0-2-528,-2 2 504,2 2-80,0-2-8,0-2-416,0 0 416,0 2-72,0-2 33,0 0-377,0 0 320,0 0-24,0 2-24,0-2-272,0 2 256,0-2 0,0 0-16,0 0-240,0 0 200,4 0 48,0 0-32,-4 0-216,4 0 128,-4 0 40,6 0-8,-6 0-160,4 0 88,2-4 72,0 0-32,-6 4-128,17-6 168,-13-10-96,2 10 56,-6 6-128,16-17 224,-12 11-152,12-16 72,-16 22-144,4-6 120,2-20-40,15 5 16,-21 21-96,4-18 64,12 0 8,-10 0-88,-6 18 16,16-17-56,-12-1 72,2 0 0,-6 18-16,19-16-40,-19-3 24,6 13 112,-6 6-96,6-18 56,0 14-15,-2-2 95,-4 6-136,4-6 80,0-10 16,0 16 104,-4 0-200,4 0 136,-4-4 8,4 0-40,-4 4-104,0 0 72,0 0 48,0 0-48,0 0-336,0 0 568,0 0-232,0 0 0,0 0-520,0 0 936,0 2-464,0-2-48,0 0 24,4 0 56,-4 2 16,0 4-8,0-6-64,0 6 336,0 0-264,0 2 56,0-8-128,0 18 152,0-10-176,0 15 112,0-23-88,0 20 8,0-4 24,-2 2 24,2-18-56,-2 23-56,-2-3 96,2 2 16,2-22-56,-2 25-24,0-3 48,0 0 48,2-22-72,-4 18 88,2 5-48,-2-5 16,4-18-56,-4 20 32,2 0 24,0-1 48,2-19-104,-2 16 80,2-8 8,0 12-88,0-20 0,0 6-24,0 2 96,0 1-88,0-9 16,0 6-56,0 2 40,4-2-16,-4-6 32,0 6-24,4-2-64,-4-2 16,0-2 72,0 0-72,4 0-88,-4 0-64,0 0 224,0 0-240,0-4-376,0 0-216,0 4 832,0-6-1129,0 0-567,0 0-544,0 6 2240,0-6-3305,0 0-592,0-1 728,0 7 3169,0-6-6521,0 6 6521</inkml:trace>
  <inkml:trace contextRef="#ctx0" brushRef="#br0" timeOffset="555">264 25 4929,'0'0'0,"0"0"368,-2 0 216,2 0-584,-2-4 824,0 0 264,0 4 120,2 0-1208,0-4 1265,-2-1 63,0 5-32,2 0-1296,-2 0 1257,0-4-97,0 4-96,2 0-1064,-2 0 968,0-4-112,0 4-55,2 0-801,-2 0 720,2 0-40,0 0-56,0 0-624,-2 0 552,2 0-40,0 0-56,0 0-456,0 0 416,0 0-40,0 0-31,0 0-1482,0 0 2610,0 0-1169,0 0 16,0 0-2417,0 0 4458,0 0-2121,4 0 8,-4 0-248,4 2 168,-4 0 8,4 0-24,-4-2-152,4 2 160,-4 1 8,6-1 32,-6-2-200,4 6 176,3 0-16,-1 0 8,-6-6-168,6 6 144,10 2-8,-12 8 40,-4-16-176,6 6 104,10 10 24,-12-7-40,-4-9-88,17 20 88,-11-12 16,12 10 32,-18-18-136,6 8 129,12 15 23,-12-7 0,-6-16-152,19 16 112,-13 2 0,12 3 8,-18-21-120,4 20 104,14 0-32,-12 2 16,-6-22-88,16 23 64,-11 1 24,1 0-24,-6-24-64,6 29 72,12-1-8,-18 3 8,0-31-72,6 30 80,-2 0-24,-4-1 8,0-29-64,4 26 64,-4 0-40,0 1 40,0-1 0,-2-2-24,-4 1 24,6-25-64,-6 22 48,0 0 0,-10-1-24,16-21-24,-6 22 16,-11-2-32,11-2 32,6-18-16,-20 17-16,12-9-56,-12 12-112,20-20 184,-9 6-424,-15 10-344,6-10-377,18-6 1145,-20 9-1832,-3 7-1097,1-12-2176,22-4 5105,-22 6-5401,-3 2-3697,25-8 9098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34:3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142 310 4656,'0'0'0,"0"0"0,-2 2 161,0 0 63,-2 0 144,4-2-368,-4 2 576,0-2 192,0 2 152,4-2-920,-2 0 1024,-2 2 65,0-2-17,4 0-1072,-2 3 1096,-2-1-24,0-2-47,4 0-1025,-2 0 992,-2 0-48,2 0-72,2 0-872,-2 0 792,0 0-32,0 0-79,2 0-681,-2-5 664,0 5-64,0-4-56,2 4-544,-2 0 528,-1-4-32,1 0-24,2 4-472,-2 0 424,0-4-56,0 0-15,2 0-73,0 0-16,0 4-16,0-4-56,0 0 0,0 0-40,0 4-152,0-4 160,4-2-24,0 2-8,-4 4-128,7-4 136,-1 0 8,0 4-48,-6 0-96,6 0 88,-2 0-16,2 0 0,-6 0-72,6 0 40,0 2 48,10 0 8,-16-2-96,4 6 16,2 0 40,11 2 0,-13 0-24,2 8 0,10-10-8,-16 2-8,6 11 0,-2-13 0,-4-6-16,6 8 56,-2 10 0,0-12 0,-4-6-56,4 16 72,-4-9-24,0 1-8,0-8-40,0 20 32,0-14-32,0 2 56,0-8-56,0 18 88,-2-12-32,-2 11 72,4-17-128,-6 6 120,0 12-16,-2 0-16,8-18-88,-16 8 96,8 15-16,-11-5-40,19-18-40,-8 8 88,-8 12-16,10-12 48,6-8-120,-18 19 120,10-13 9,-11 10 39,19-16-168,-6 4 136,-12 2-48,12 2 48,0-2-16,-10 0-16,14 0 72,-4 0-80,0-1 8,2-1-16,1-2 8,1 0-40,0 0 8,2-2-64,0 2 56,0 2 8,4 0 0,-4-4-64,5 4 72,1 0-24,0-2 40,-6-2-88,18 6 80,-12-2-32,12 0 40,-18-4-88,6 4 48,15-2-96,-15 2 112,-6-4-64,24 2 32,-18 0-16,18 0 136,-24-2-152,19 2 72,-3 0 120,2 2-120,-18-4-72,16 2 80,1 0-32,-11 1-144,-6-3 96,22 2 0,-16 0 32,12-2-32,-18 0 0,6 0 48,11 0-16,-13 0-64,-4 0 32,6 0 48,12-4 0,-14 4-32,-4 0-16,4-5 72,2 1-56,-2 4 0,-4 0-16,4-6 80,0 2-64,-4-2 0,0 6-16,4-6-48,-4 0-32,0-10-8,0 16 88,0 0-280,0-4-80,0-2-144,0 6 504,0-4-728,0-2-80,0-1-201,0 7 1009,4-18-1152,-4 14-344,4 0-409,-4 4 1905,5-16-2424,-1 16-1025,2-4-1048,-6 4 4497,6-6-3649,0-10-3096,-6 16 6745</inkml:trace>
  <inkml:trace contextRef="#ctx0" brushRef="#br0" timeOffset="543">505 25 5001,'0'0'0,"-2"0"592,2 0-592,-4 0 800,0 0 168,0-5 88,4 5-1056,-2 0 1161,0-4 39,0 4-16,2 0-1184,-2 0 1120,2 0-7,-2 0-73,2 0-1040,-2 0 1016,0 0 56,2-4-88,0 4-984,-2 0 945,2-4-41,-2 0-96,2 4-808,-2 0 752,2-4-72,-2 4-48,2 0-632,0 0 617,0 0-137,0 0-40,0 0-1977,0 0 3450,0 0-1577,0 0 32,0 0-2985,0 0 5546,0 0-2585,4 0-56,-4 0-288,4 0 216,0 0 16,2 2-72,-6-2-160,6 6 112,12 0 64,-14 2-96,-4-8-80,19 9 176,-13 7 24,14-10-63,-20-6-137,6 20 256,12-4-80,-12-8-8,-6-8-168,21 25 192,-15-9-24,18 6 88,-24-22-256,6 25 24,14-1 112,-14 2-24,-6-26-112,21 21-16,-15 3 232,12 0-144,-18-24-72,4 23 96,12 5 40,-12 0-80,-4-28-56,17 29 160,-13 1-120,0-2 8,-4-28-48,4 29 200,0 3-248,0 1 80,-4-33-32,4 32 32,-4-1-120,0-5 128,0-26-40,0 28 48,0-1 32,-2 1-48,2-28-32,-2 26 48,-4 3-24,-2-5-8,8-24-16,-17 26 16,11 1 0,-12-3-32,18-24 16,-8 24-16,-10-3-24,10 1-88,8-22 128,-21 18-232,13-2-152,-14 1-288,22-17 672,-8 6-1064,-14 10-505,3-12-887,19-4 2456,-18 6-4017,0 0-2032,-2 0-4114,20-6 10163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1:50:18.330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1396 489 4616,'0'0'0,"0"-2"313,0-2 7,0 4-320,-1-10 312,-3 8-16,2-2-40,2 4-256,-1-3 224,0-1-8,0 1 0,1 3-216,-2-3 224,1-7-8,0 10-16,1 0-200,-2-3 224,1-7 0,0 7 0,1 3-224,-3-9 256,2 6-8,-1-7 32,2 10-280,-4-4 336,2-6 25,-1 6 55,3 4-416,-5-10 416,-4 8 24,6-8-8,3 10-432,-11-3 432,7-6 32,-8 7-8,12 2-456,-4-10 472,-9 7-24,3 0-8,10 3-440,-10-10 425,-2 7-41,0 0-8,12 3-376,-13-9 352,-1 9-48,-2-4 16,16 4-320,-16-2 304,-1 0-32,-2-1-8,19 3-264,-19-2 240,-1 2 8,-1-2-8,21 2-240,-20 0 240,-3 0-40,1 0-16,22 0-184,-23 0 152,1 0 8,-2 1-31,24-1-129,-24 2 144,-3 2-32,2 0-16,25-4-96,-26 9 104,0-4-48,-2 6 24,28-11-80,-26 10 48,-2 0 0,0 0 16,28-10-64,-29 13 32,0-1 8,-2 2-16,31-14-24,-32 16 8,-1 1 24,1 1-24,32-18-8,-31 20 16,0-1 8,-1 2-16,32-21-8,-30 22 40,1 0-16,-1 2 40,30-24-64,-29 25 8,2 2-40,0 0-8,27-27 40,-27 30-24,2 1 64,1 1-16,24-32-24,-23 32 48,3 1 40,-1 1-48,21-34-40,-18 34 144,0 3-64,2 1-72,16-38-8,-14 36 64,1 3-24,3 0 8,10-39-48,-9 41-8,4 4 8,-6-1-56,11-44 56,-4 47-24,0-1 40,-5 2-40,9-48 24,-1 49 0,-3 2-16,3 0-24,1-51 40,-1 53-48,1-3 0,2 1 8,-2-51 40,4 48-64,8 0 32,-3 0-32,-9-48 64,13 46-64,1 1 16,2 0-40,-16-47 88,18 45-40,4-3 8,0 1 0,-22-43 32,26 41-56,2 2-56,2-2 48,-30-41 64,32 40-96,2-1 72,3-1 0,-37-38 24,37 38-48,2 0 48,2-2-40,-41-36 40,43 37 0,1-3 0,2 0-16,-46-34 16,48 34-8,0-2-8,1-2-40,-49-30 56,48 29-64,1-3 16,1-2-40,-50-24 88,53 21-48,1-3 72,0-2 40,-54-16-64,56 14 136,3-4 8,-1-1-56,-58-9-88,60 4 112,3 5-16,0-7 0,-63-2-96,63 2 88,-1-1-40,-1-1 8,-61 0-56,63 0 24,-1-3-64,0-7 24,-62 10 16,60-4 16,-2-9 32,-1 1 104,-57 12-152,56-12 112,-2-3-40,-1-1 8,-53 16-80,50-18 8,-2-2 48,-2-3-24,-46 23-32,44-25 64,0-2-24,-1-3-24,-43 30-16,42-33 120,-2 0-16,-2-5 40,-38 38-144,36-40 136,-2-4-144,-4-7-72,-30 51 80,30-53-104,-4-7 0,-3-5 16,-23 65 88,20-67-64,-4-3 8,-5-3 0,-11 73 56,9-77-72,-6-1 48,-1-5-96,-2 83 120,0-84-72,-4-3 88,-8-2-8,12 89-8,-15-86 64,-3 2 40,-7 4-8,25 80-96,-29-72 128,-5-3 64,-5 8 40,39 67-232,-42-66 288,-4 2-168,-4 4-16,50 60-104,-52-58 104,-3 3-24,1 2 152,54 53-232,-58-50 104,0 4 104,-2 0-88,60 46-120,-61-46 16,-1 2 32,2 3-256,60 41 208,-62-39-104,-1 0-40,1 3-16,62 36 160,-63-34-8,0 5-296,0 0 136,63 29 168,-62-26-384,0 2-208,0 1-8,62 23 600,-61-18-960,1 0-265,3 4-415,57 14 1640,-56-12-2297,1 2-447,1 6 295,54 4 2449,-56-3-6145,56 3 6145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36:0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114 264 3488,'0'0'0,"0"0"1217,-2 0-1033,2 0-184,0 2 88,-2-2-8,2 0-32,0 0-48,0 0 80,0 0-8,0 0 56,0 0-408,-2 0 760,2 0-216,-2 0 128,2 0-392,0 0 456,-2 0 128,0 0 64,2 0-648,-2-4 696,0 4 97,0 0-9,2 0-784,-2 0 736,0 0 136,0 0-120,2 0-752,-4 0 792,2 2 25,-3 0-169,5-2-648,-4 2 696,0 0-56,0-2 64,4 0-704,-2 2 616,0-2 0,0 0-80,2 0-536,-2 0 473,0 0 31,0 0-56,2 0-448,0 0 432,0 0-16,-2 0 0,2 0-416,0-4 376,0 0-16,0 4-80,0 0-280,0-4 304,0 0 0,0 0 48,0 4-352,0 0 329,0-4-73,4-1 16,-4 5-272,4-4 96,0 0 128,2 0 0,-6 4-224,4-4 120,3-2 120,-1 2-96,-6 4-144,6 0 168,0-4 0,0 0-40,-6 4-128,18-4 208,-14-2-120,12 2 24,-16 4-112,4-4 176,15 4-208,-15-4 64,-4 4-32,16-4-48,-12 4 8,12-4 80,-16 4-40,4 0 48,2 0 80,0 0-144,-6 0 16,6 2 16,1 2 0,9 2-32,-16-6 16,0 6 40,4-2-24,0 2 16,-4-6-32,4 6 24,0 0 8,0 0-16,-4-6-16,0 16 8,0-9 8,0 1 0,0-8-16,0 16 0,0-10 16,0 10-16,0-16 0,0 6 16,-4 10-8,-2-9 24,6-7-32,-6 18 32,0-12-24,-2 2 24,8-8-32,-8 18 16,-9-14-16,13 2 24,4-6-24,-8 17 48,-10-15-8,12 2 8,6-4-48,-8 6 56,-8-2 16,9 2 16,7-6-88,-8 2 104,0 0 8,0 0 8,8-2-120,-6 2 120,0 0 8,0-2-40,6 0-88,-4 0 120,2 0-32,0 0-32,2 0-56,-2 0 81,2 0-73,0-4 8,0 4-16,0 0 32,0 0 0,0-4-16,0 4-16,4 0 24,2-4-40,0 4-8,-6 0 24,6 0 16,0 0-8,0 0 8,-6 0-16,6 0 0,10 0 0,-11 0 0,-5 0 0,6 2 0,10 4-16,-12 0 16,-4-6 0,6 4 0,12 0 0,-14 0 0,-4-4 0,6 6 0,0 0-8,11 0-8,-17-6 16,4 7-32,2-1 16,10 0 0,-16-6 16,4 6 0,0 0 0,2 2-24,-6-8 24,6 6-16,0 0 16,11 2-16,-17-8 16,0 6-16,6 2-1,-2-2-7,-4-6 24,6 17 0,-2-11-16,0 0 16,-4-6 0,4 18 0,0-14-32,-4 4 48,0-8-16,0 8 0,0 0 0,0 1 40,0-9-40,0 8 0,-2 0 16,-2 0 1,4-8-17,-4 6 0,-2 0 48,0 0-24,6-6-24,-17 6 48,11-2-32,-2 2 0,8-6-16,-20 4 56,12 0-8,-14 1 56,22-5-104,-17 2 120,-1 2-32,0 0 48,18-4-136,-18 2 72,-3 0 32,3 0-16,18-2-88,-16 0 64,0 0 24,0 0-8,16 0-80,-9 0 40,-11 0 24,12-4-64,8 4 0,-18-4-16,12 0-32,0 0-72,6 4 120,-6-7-208,1 3-104,3 0-240,2 4 552,-2-6-841,2 0-327,0-10-496,0 16 1664,7 0-2281,9-6-1055,-10 0-1305,-6 6 4641,20-16-4041,-4 12-3585,-16 4 7626</inkml:trace>
  <inkml:trace contextRef="#ctx0" brushRef="#br0" timeOffset="453">471 37 6009,'0'0'0,"0"0"0,0-4 920,-2 4 240,-2-4 96,4 4-1256,-2 0 1177,0-4-9,0 4 32,2 0-1200,-2-4 1249,0-1-65,-1 1-24,3 4-1160,-2 0 1072,0-4-104,0 0-47,2 4-921,0-4 872,-2 4-64,2 0-48,0 0-760,0 0 656,0 0-40,0 0-47,0 0-2410,0 0 4162,0 0-1865,0 0-48,0 0-3593,4 0 6778,0 2-3201,1 0 8,-5-2-400,6 4 336,0 2-24,0-2 24,-6-4-336,16 7 224,-12-1 24,2 10 16,-6-16-264,20 6 209,-16 10 31,15-8 0,-19-8-240,6 21 176,12-13 32,-12 14 8,-6-22-216,22 8 168,-16 14 40,15-1-24,-21-21-184,6 18 168,14 4 0,-14 0 48,-6-22-216,16 23 184,-12 1 16,3 2-24,-7-26-176,16 29 136,-12-5-8,0 5-8,-4-29-120,4 24 96,0 2 0,-4-1-16,0-25-80,0 26 80,0 0-32,0-3-8,0-23-40,-2 26 32,-4-2 16,-2-2-48,8-22 0,-16 25 0,9-1-32,-11-4-72,18-20 104,-8 21-176,-12-1-104,4-4-264,16-16 544,-17 8-728,-1 15-288,2-17-529,16-6 1545,-16 16-2360,0-10-1681,-1 0-2096,17-6 6137,-16 8-10579,16-8 10579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43:5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0 765 5489,'0'0'0,"0"0"136,0 0-120,0 0-16,0 0 56,0-4 0,0 4-56,0-4 56,0 4-88,4 0 48,-4 0-16,0 0 48,4 0 16,-4 0-64,0 0 8,4 0 8,0 0 16,-4 0-32,4-4 8,2 4 72,-2 0-8,-4 0-72,7 0 80,-1 0 48,-2 0-32,-4 0-96,6 0 160,0 0-8,0 0 8,-6 0-160,6 0 240,0 0-104,10 0 88,-16 0-224,4 0 232,2 0-88,1 0 136,-7 0-280,6-4 200,0 4 40,0 0 8,-6 0-248,16-4 152,-16 4 56,6 0-56,-6 0-152,16-4 193,-12 0 71,2 4-80,-6 0-184,17 0 240,-13 0-80,2-4-16,0 4 72,10 0-144,-12 0 72,2 0 64,12 0-104,-14 0 104,-4 0-208,5 0 88,1 0-40,0 0 64,-6 0-112,16 0 32,-16 0 112,6 0 16,-6 0-160,16 0 104,-16 0 32,16-4-96,-16 4-40,5 0 88,1 0-24,10 0 24,-16 0-88,4 0 168,2 0-80,12 0 64,-18 0-152,4 0 152,12 0-64,-11 0 48,-5 0-136,16-4 64,-12 4 56,12 0-8,-16 0-112,4 0 56,12 0 80,-12-4-112,-4 4-24,6-5 64,11 5-16,-13-4-72,-4 4 24,6 0 48,12-4-72,-14 4 40,-4 0-16,6 0 65,12 0-122,-14 0 114,-4 0-57,7 0 8,9 0-8,-12 0 80,-4 0-80,6 0 8,10 0 64,-16 0-16,0 0-56,6 0-64,0 0 104,0 0-48,-6 0 8,6 0 40,0 0 24,1 0-64,-7 0 0,6 0 40,0 0-104,0 0 88,-6 0-24,6 0 96,0 0-128,0 0 104,-6 0-72,6 0 64,0 0-48,0 0 80,-6 0-96,6 0-16,0 0 112,1 0-48,-7 0-48,6 0 16,10 0 128,-12 0-152,-4 0 8,6 0-16,10 0 32,-12 0-72,-4 0 56,6 0 32,11 0-80,-13 0 72,-4 0-24,16 0 48,-12 0-88,12 0 120,-16 0-80,4 0 0,14 0 0,-14 0 32,-4 0-32,7 0 0,11 0 56,-14 0-80,-4 0 24,6 0-8,10 0 8,-12 0-32,-4 0 32,6 0-24,13 0 24,-13 0-8,-6 0 8,18 0-16,-12 2-24,14-2 16,-20 0 24,6 0 8,17 0-40,-17 0 136,-6 0-104,22 0 48,-6 0-24,0-4 72,-16 4-96,6-4 0,17 4 56,-7 0 0,-16 0-56,16 0 0,2 0 56,1 0-48,-19 0-8,16 0-24,2 0 16,-2 0-32,-16 0 40,19-4-16,-3 4 8,0 0 40,-16 0-32,16-4 32,0 4-24,1-4 8,-17 4-16,16 0 0,0 0 8,0 0 8,-16 0-16,17 0 8,-1 0 16,0 0-16,-16 0-8,16 0 0,0-4 8,3 4 24,-19 0-32,18 0 24,0-4-24,2 4 24,-20 0-24,19-4 24,1 4-56,0 0 64,-20 0-32,18-4 16,1 4-48,-1-4 88,-18 4-56,18-4 24,2 0 24,-1 4 16,-19 0-64,18-4 8,0 4 48,0 0-56,-18 0 0,17-4 24,-1 4 0,0 0-24,-16 0 0,6-4 8,18 4-8,-7 0 32,-17 0-32,16-4 16,0 4-16,0 0 40,-16 0-40,19 0 0,-3-5 24,0 5 8,-16 0-32,18-4 16,1 4-8,-1 0 24,-18 0-32,16-4 24,4 4 0,-1-4 8,-19 4-32,20 0 8,-2 0 32,-18 0-40,41-4 72,-21 4 0,-2 0-32,-18 0-40,16-4 80,3 4-56,-13 0 8,-6 0-32,26 0 48,-8 0 0,-2 0 40,-16 0-88,19 0 96,-1 0-8,0 0 8,-18 0-96,18-4 80,1 4 0,-1 0 0,-18 0-80,18-4 56,2 4 24,-1-4-32,-19 4-48,20 0 32,2-4 8,-2 0 8,-20 4-48,21 0-16,-1-4 8,0 4 64,-20 0-56,21-4 32,-3 4 56,0-4 0,-18 4-88,16 0 24,3 0 24,1-4 0,-20 4-48,18 0 24,2 0 16,1 0-8,-21 0-32,18 0 24,0-4 0,2 4-16,-20 0-8,21 0 40,-1 0-16,2 0 0,-22 0-24,20 0 48,1-4-24,-3 4 8,-18 0-32,18 0 24,0-4 0,1 4 24,-19 0-48,20-5 40,-2 1-16,2 4 8,-20 0-32,21-4 24,-1 0 16,-2 0-8,-18 4-32,19-4 48,1 0-8,0 0-16,-20 4-24,22-4 32,-1 0 8,1 0-8,-22 4-32,22-4 49,-4 0-25,3 4 0,-21 0-24,20-4 40,0 0-8,3 0 32,-23 4-64,20-4 24,0 4 0,2-4-8,-22 4-16,21 0 8,1-4 40,-2-1-24,-20 5-24,23-4 24,-3 0-32,0 4-8,-20 0 16,20-4-8,1 0 16,1 4 56,-22 0-64,24-4 56,-1 4 32,-1 0-40,-22 0-48,22-4 64,-2 0-16,3 4 0,-23 0-48,20-4 56,2 4-8,1-4-24,-23 4-24,20-4 24,0 0 0,0 4 0,-20 0-24,19-4 24,1 0 24,-2 4-16,-18 0-32,18-4 24,1 0 0,1 4-16,-20 0-8,20-4 24,0 0-8,1-1 8,-21 5-24,20-4 0,2 0 16,1-2 8,-23 6-24,22-4 8,0 0 16,1 0 32,-23 4-56,22-6 24,0 0 8,-2 2 8,-20 4-40,19-4 24,1 0 16,-2 0 8,-18 4-48,18-6 64,3 2-24,-3-2 24,-18 6-64,20-5 64,-2 1-16,1 0 16,-19 4-64,20-4 72,-4 0-16,2 4-8,-18 0-48,19-4 64,-1 0-8,2 0 8,-20 4-64,16-4 48,3 0-8,-1 0 0,-18 4-40,16-4 32,0 0 8,1 4 0,-17 0-40,16-4 24,-10 0 16,14 0-24,-20 4-16,6-4 24,14 0-16,-13 0 24,-7 4-32,16-5 48,-12 1-24,2 4 16,-6 0-40,6-4 24,0 4 8,0-4-24,-6 4-8,4 0 16,0-4 8,-4 4 0,0 0-24,0 0 56,0 0-16,0 0-32,0 0-112,-2 0 224,0 0-104,-2 0-8,4 0-8,-4 0 32,0 0-32,0 0 0,4 0 0,-4 0 0,0 0 0,0 0 8,4 0-8,-2 0-24,-2 0 8,0 0-24,0 0 8,2 0-40,0 0-32,2 0 104,-2 0-112,-1 0-56,1-4-8,2 4 176,-2 0-208,0-4-32,0 4 8,2 0 232,-2-4-224,0 4 16,-2-4-32,4 4 240,-2-4-208,-2 0-16,2 0-8,2 4 232,-4-6-208,2 2 7,-2 0-7,4 4 208,-4-6-176,0 0 16,-2-1 24,6 7 136,-6-18-112,2 14 32,-2 0 32,6 4 48,-2-6-32,-2 0 32,-1 2 0,5 4 0,-2-4 8,0-2 32,0 2-8,2 4-32,-2-4 32,0 0 16,0 4 0,2 0-48,0 0 48,-2-4 8,2 4 32,0 0-88,-2-5 72,2 5 0,0-4 24,0 4-96,0 0 72,0-4 8,0 4 16,0 0-96,0-4 96,0 4-8,0 0 9,0 0-97,0 0 96,0-4 16,0 4 8,0 0-120,0 0 112,0 0 24,0-4-16,0 4-120,4 0 120,-4 0 8,0 0-16,0 0-112,0 0 120,0 0 8,0 2 0,0-2-128,0 2 160,4 2-48,-4 2 32,0-6-144,0 6 136,4 1-8,-4 9 0,0-16-128,4 6 128,-4 12-8,5-2-8,-5 1-8,0-17-104,4 16 104,0-8-8,-4-8-96,0 20 104,4-12-16,0 12-8,0-13 8,-4-7-88,4 20 72,0-12 8,0 12 8,-4-20-88,4 8 104,0 13-8,2-15-8,-6-6-88,4 22 112,2-16-24,-2 14-16,-4-20-72,6 8 80,1 9 0,-1-11-24,-6-6-56,4 18 88,0-12-16,0 0-24,-4-6-48,6 8 72,-2 0-15,0 0-9,-4-8-48,4 9 88,0-1-40,-4-8-48,4 6 72,0 0-8,-4-2-8,4-2-16,-4-2-40,4 2 40,0 0-24,-4 0 16,0-2-32,4 2 64,0-2-48,0 0 80,-4 0-96,5-4 56,-5 0-16,4-2 40,-4 6-80,0-6 16,4-12-48,-4 13 64,0 5-32,4-16 16,-4 10-8,0-12 64,0 18-72,0-16 0,0 10 40,0-21-24,0 27-16,-2-20 40,-4 0 40,0-9-88,6 29 8,-9-22 0,1 0 0,2-1-72,6 23 72,-8-20 0,0-2 16,0 0-32,8 22 16,-8-19 16,0-3-48,2 6 88,6 16-56,-6-6 0,-1-19 16,1 21 40,6 4-56,-6-16-16,2 10 16,0-12-96,4 18 96,-4-4-16,2-12-40,0 9 0,2 7 56,-4-6 112,2-10-112,0 12 0,2 4 0,-2-4 72,0 0-88,0 4 72,2 0-56,-2-4 56,0 4-56,0 0 80,2 0-80,0-4-80,0 4 96,-2 0-16,2 0 0,0 2-96,0 4 136,0 0-56,0-6 16,0 6 56,6 10 80,-2-12-136,-4-4 0,6 9 72,10 7-56,-12-12-104,-4-4 88,16 18 56,-11-14-112,13 12 48,-18-16 8,6 6 0,18 1-88,-18 13 120,-6-20-32,27 6 0,-21 10 24,18-10 88,-24-6-112,16 18 0,0-12-40,1 13 24,-17-19 16,18 4 0,-2 2 112,0 0-96,-16-6-16,6 18 56,17-16 16,-17 6-128,-6-8 56,20 8 80,-16-1-80,14-1 16,-18-6-16,4 6 56,3 0-72,-1 0 160,-6-6-144,6 4 8,0 2 64,-2 0 80,-4-6-152,0 6 64,4 0 160,-4 0-112,0-6-112,0 6 184,0 0-56,-2 1-200,2-7 72,-6 8 160,0 0-88,0-2 32,6-6-104,-9 6 144,1 2-104,-8-2 104,16-6-144,-6 8 72,-10 8-56,10-12 168,6-4-184,-18 9-72,9-1 136,-9-2 80,18-6-144,-6 6 0,-12 0 192,12-2-168,6-4-24,-18 6 160,11-4-40,-13 2-88,20-4-32,-6 4 192,-16 0-168,14 2-24,8-6 0,-21 2 48,15 2-96,-14 3 24,20-7 24,-8 2-208,-10 4-264,12 0-304,6-6 776,-17 6-1536,13 0-921,-2 0-1728,6-6 4185,-4 6-5249,2 0-4225,2-6 9474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49:55.764"/>
    </inkml:context>
    <inkml:brush xml:id="br0">
      <inkml:brushProperty name="width" value="0.04997" units="cm"/>
      <inkml:brushProperty name="height" value="0.04997" units="cm"/>
      <inkml:brushProperty name="color" value="#F2D80D"/>
    </inkml:brush>
  </inkml:definitions>
  <inkml:trace contextRef="#ctx0" brushRef="#br0">0 344 5337,'0'0'0,"3"0"216,-3 0 72,0 0-288,0 0 360,0-2 96,0 2 64,0 0-520,0-2 520,0 2 48,0 0-8,0 0-560,0-2 577,0 2-17,0 0-8,0 0-552,0 0 520,0 0-8,2-3-24,-2 3-488,0-2 448,0 0-16,0 0 8,0 2-440,2 0 424,0-2-31,-2 0-17,0 2-376,0 0 304,2-3-16,-2 1 56,0 2-344,2-3 264,1 0 24,-1 0 48,-2 3-336,2-11 248,0 9 56,0-7 8,-2 9-312,2-3 280,-2-8 72,4 2-96,-4 9-256,3-3 264,0-10 48,0 3-7,-3 10-305,4-8 440,4-5-152,-6 2 8,-2 11-296,9-13 288,-7-1-96,7 1 112,-9 13-304,2-16 256,7 3-40,-7-1-32,-2 14-184,3-12 104,6 1-16,-9-1-16,0 12-72,3-12 48,6 1 160,-9 0 8,0 11-216,3-8 232,0-1-88,0 0-48,-3 9-96,3-3 104,-1-7-48,0 10 104,-2 0-160,2-2 96,-2 0-32,2 0 16,-2 2-80,0-2 0,0 2 72,0-2-88,0 2 16,0-3-96,0 3 32,0-2-272,0 2 336,0 0-480,0 0-240,0-2-280,0 2 1000,0 0-1152,2 1-321,-2 0-287,0-1 1760,3 1-2297,-3 0-663,2 2 351,-2-3 2609,0 3-6265,0-3 6265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49:57.119"/>
    </inkml:context>
    <inkml:brush xml:id="br0">
      <inkml:brushProperty name="width" value="0.04997" units="cm"/>
      <inkml:brushProperty name="height" value="0.04997" units="cm"/>
      <inkml:brushProperty name="color" value="#F2D80D"/>
    </inkml:brush>
  </inkml:definitions>
  <inkml:trace contextRef="#ctx0" brushRef="#br0">8 271 7489,'0'0'0,"0"0"0,-1 0 1240,0 0-191,1 0-1049,-2 0 632,1 0-152,0 0 24,0 0 160,1 0-664,0-2 712,0 2 40,0-2 1,0 2-753,0-3 616,0 1 16,0-1-32,0 3-600,0-2 536,2-1 24,0-1-104,-2 4-456,2-3 448,0 0-16,1-6-55,-3 9-377,3-3 432,0-6-104,6 6 56,-9 3-384,2-11 360,6 8-56,-5-8 112,-3 11-416,3-3 328,8-10 32,-8 4 8,-3 9-368,9-3 328,-6-11-16,7 5 8,-10 9-320,2-9 281,9-2-33,-8 0-16,-3 11-232,11-10 176,-8 1 48,9-2-88,-12 11-136,3-11 168,9 2-48,-9-2-32,9 3-64,-9 5 144,8-7-120,-11 10-48,3-3 8,7-7 80,-10 10-88,2-2-56,7-2 72,-7 1 40,1 1-16,-3 2-40,4-2-16,-1 0 104,0 2-88,-3 0 0,2-3-168,0 3-112,-2 0-240,0 0 520,0 0-752,0 0-329,0 3-495,0-3 1576,0 8-2136,0-4-937,-1 5-720,1-9 3793,-2 10-8370,2-10 8370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49:57.693"/>
    </inkml:context>
    <inkml:brush xml:id="br0">
      <inkml:brushProperty name="width" value="0.04997" units="cm"/>
      <inkml:brushProperty name="height" value="0.04997" units="cm"/>
      <inkml:brushProperty name="color" value="#F2D80D"/>
    </inkml:brush>
  </inkml:definitions>
  <inkml:trace contextRef="#ctx0" brushRef="#br0">0 1 2440,'0'0'0,"0"1"736,0-1-736,0 1 752,0-1-208,0 0-95,0 0-449,0 0 512,3 0 16,-3 0 48,0 0-576,2 0 608,0 0-40,-2 0-16,0 0-552,2 0 504,0 0-16,0 0-39,-2 0-449,4 0 432,-1 0-24,0 0-40,-3 0-368,10 0 256,-8 0 40,1 0-24,-3 0-272,10 0 304,-7 1 0,8 0-80,-11-1-224,3 1 224,9 1-88,-9 0 64,-3-2-200,12 4 176,-8-2 8,9 1-48,-13-3-136,9 2 120,2 1-16,0 0-8,-11-3-96,11 3 105,0 0-9,-2 1-16,-9-4-80,10 9 80,0-6-16,1 2 0,-11-5-64,10 9 48,0-5 16,0 0-16,1 6-16,0-7 0,-1 7-24,-10-10-8,11 3 32,-1 7-24,1-7 16,-11-3-24,12 9 8,-1-5-8,-1 6-8,-10-10 8,10 3-24,0 0 24,-2 0-16,-8-3 16,9 2-16,0 0-16,-6-1-64,8-1-72,-8 0-136,0-3-177,6 1-231,-7 0-376,-2-1-448,2 0-537,-2-1-543,0 2 439,0 2 2177,-2 0-3272,2 0 3272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49:58.276"/>
    </inkml:context>
    <inkml:brush xml:id="br0">
      <inkml:brushProperty name="width" value="0.04997" units="cm"/>
      <inkml:brushProperty name="height" value="0.04997" units="cm"/>
      <inkml:brushProperty name="color" value="#F2D80D"/>
    </inkml:brush>
  </inkml:definitions>
  <inkml:trace contextRef="#ctx0" brushRef="#br0">4 3 7585,'0'0'0,"0"0"0,0 0 1857,0 0-177,0 0-744,0 0-5409,-2 0 9506,1-3-4457,1 3 136,0 0-712,0 0 881,-1 0 55,1 0-80,0 0-856,0 0 768,0 0-184,0 0-80,0 0-2360,0 1 4161,0 2-1905,0 0-24,0-3-376,2 4 384,1 5-32,-1-6 0,-2-3-352,3 3 384,-1 6-24,1-6-32,-3-3-328,4 9 328,-1-6-8,6 6-16,-9-9-304,0 3 280,3 1-8,6 5-47,-9-9-225,2 3 216,1 7 24,6-7-24,-9-3-216,2 12 208,7-7 16,-6 6-8,-3-11-216,8 9 224,-6 1 0,8 0-8,-10-10-216,2 10 152,7 0 8,-7 0-8,-2-10-152,9 11 104,-7 1-8,8-2 8,-10-10-104,2 12 56,7 0 56,-7-1-8,-2-11-104,3 11 104,6 0-8,-7-2-40,-2-9-56,3 10 48,6-1 8,-9-1-40,0-8-16,2 4 56,0 6-8,1-6-64,-3-4 16,2 8-56,1-5 40,-1 0-88,-2-3 104,2 3-184,-2-2-136,0 0-264,0-1 584,0 1-912,0 0-368,0 0-481,0-1 1761,0 2-2376,0-1-865,-2-1-888,2 0 4129,-3 1-8538,3-1 8538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49:58.907"/>
    </inkml:context>
    <inkml:brush xml:id="br0">
      <inkml:brushProperty name="width" value="0.04997" units="cm"/>
      <inkml:brushProperty name="height" value="0.04997" units="cm"/>
      <inkml:brushProperty name="color" value="#F2D80D"/>
    </inkml:brush>
  </inkml:definitions>
  <inkml:trace contextRef="#ctx0" brushRef="#br0">181 7 7545,'0'0'0,"0"0"1496,0 0-199,0 0-1297,0-2 784,0 0-56,-1 2 72,1 0-8,-1-3 217,0 3-137,1 0-872,-1 0 800,0 0-72,-1 0-88,2 0-640,-1 0 704,0 1-63,-1 2 71,2-3-712,-2 3 584,0 0-16,1 0-16,1-3-552,-2 4 504,-1 0 96,0 5-96,1-6-16,0 1 17,-1 8-161,0-2 0,1 0-56,-1 1-88,3-11-200,-2 11 224,-1 0-32,0 1-8,3-12-184,-3 10 232,0 3-64,0 0-56,3-13-112,-4 13 144,1 2 32,-1 1-104,4-16-72,-4 16 56,-1-1-56,1 2 0,4-17 0,-9 16-16,6 1 104,-1 0-64,4-17-24,-9 18-72,6-2 136,-2-1-96,5-15 32,-8 14 72,5 0-72,-2-2-16,5-12 16,-8 12 32,4-1-88,0-7 64,4-4-8,-4 10-80,-1-7-136,1 2-176,4-5 392,-3 3-536,-1 0-248,2-1-304,2-2 1088,-2 1-1457,0 0-479,0-1-713,2 0 2649,-2 0-3392,0-2-281,-2-1-3985,4 3 7658,0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49:59.486"/>
    </inkml:context>
    <inkml:brush xml:id="br0">
      <inkml:brushProperty name="width" value="0.04997" units="cm"/>
      <inkml:brushProperty name="height" value="0.04997" units="cm"/>
      <inkml:brushProperty name="color" value="#F2D80D"/>
    </inkml:brush>
  </inkml:definitions>
  <inkml:trace contextRef="#ctx0" brushRef="#br0">543 0 5337,'0'0'0,"-1"0"1128,0 0-360,1 0-768,-3 0 864,0 1-48,-1 0-15,4-1-801,-3 2 856,0-1 88,0 2 56,3-3-1000,-5 2 1024,1 0-31,-5 1-89,9-3-904,-3 2 880,-1 2-32,-6-1-16,10-3-832,-3 4 825,-7 5-49,7-7-64,3-2-712,-10 4 648,6 5-16,-7-6-48,11-3-584,-4 5 568,-8 3-16,2-5-63,10-3-489,-11 11 464,0-6-56,-1 7-24,12-12-384,-10 3 368,-1 8-40,0-8 8,11-3-336,-12 11 288,0-7-32,0 7 8,-1-8-64,0 8-40,1-8 32,12-3-192,-14 11 176,-1-8-40,-1 7 56,16-10-192,-17 3 112,-1 6-31,2-6 31,16-3-112,-17 9 152,2-6-16,-2 0 40,0 2-80,2-2-56,0 0 8,2 0-80,2-1 32,0 2 0,11-4 0,-11 3-56,2-1-56,0-1-48,9-1 160,-3 2-448,-7-1-169,7 1-311,3-2 928,-3 1-1216,0-1-376,2 0-473,1 0 2065,-1-3-2616,1 0-673,0-5-576,0 8 3865,2-4-8330,-2 4 8330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49:59.969"/>
    </inkml:context>
    <inkml:brush xml:id="br0">
      <inkml:brushProperty name="width" value="0.04997" units="cm"/>
      <inkml:brushProperty name="height" value="0.04997" units="cm"/>
      <inkml:brushProperty name="color" value="#F2D80D"/>
    </inkml:brush>
  </inkml:definitions>
  <inkml:trace contextRef="#ctx0" brushRef="#br0">372 333 6465,'0'0'0,"0"0"0,0 0 1016,-2-2 144,0 0-151,2 2-1009,-3-2 936,0 2 40,0-3 96,3 3-1072,-4-2 1136,1 0-15,0-1 15,3 3-1136,-4-9 1088,-5 7-32,6-1-23,3 3-1033,-5-11 952,-4 8-40,5-7-56,4 10-856,-9-3 776,0-8-63,-2 8-57,11 3-656,-10-11 568,0 8-56,0-9-32,10 12-480,-11-4 400,0-9-16,-1 4-8,1-1-56,0-1 0,-1 0-40,0 1-72,-1-2-31,0 0-33,0 0-24,0-1 0,1 0-40,12 13-80,-11-12 72,-1-1-16,1 3-40,11 10-16,-10-10 48,0 2-32,0 5 0,10 3-16,-4-11 24,-7 9-24,8-2-24,3 4 24,-10-8-16,8 8-64,-1-4-64,3 4 144,-5-2-208,2 0-169,0 2-95,3 0 472,-2 0-664,0-2-256,2 2-360,0 0 1280,0-2-1809,0 0-543,4-2-897,-4 4 3249,9-3-4289,-6 0-4713,-3 3 9002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8:50:00.447"/>
    </inkml:context>
    <inkml:brush xml:id="br0">
      <inkml:brushProperty name="width" value="0.04997" units="cm"/>
      <inkml:brushProperty name="height" value="0.04997" units="cm"/>
      <inkml:brushProperty name="color" value="#F2D80D"/>
    </inkml:brush>
  </inkml:definitions>
  <inkml:trace contextRef="#ctx0" brushRef="#br0">142 298 7193,'0'0'0,"-1"0"2345,1 0-2345,-3-3 2056,-6-6-568,6 7-279,3 2-1209,-4-3 1152,-5-1 48,6-4 56,3 8-1256,-9-3 1225,6-5-129,-6 6-128,9 2-968,-4-12 840,-6 3-72,7 0-63,3 9-705,-10-9 720,7 0-136,-7-1-136,10 10-448,-3-9 520,-6-2-208,6-1 104,3 12-416,-3-10 416,-6-4-104,7 1 64,2 13-376,-3-12 296,0-3-103,-1 4-1,4 11-192,-3-13 256,1 4-152,0-1-32,2 10-72,-1-11 80,0 8-40,1-9 64,0 3-8,0 7 64,0-9-296,0 11 16,0-8-72,0 8-256,2 0-1,-2-3-415,0 3-392,0 0 1256,0 0-1968,0 0-1113,0 1-1576,0-1 4657,0 3-10778,0-3 10778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1:50:20.630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1530 73 5481,'0'0'0,"-1"0"152,1 0-152,-3-2 120,-2-1 0,-4 0-24,9 3-96,-3-2 128,-2 0-32,-4-1 48,9 3-144,-3-3 160,-7 1 0,7-2 56,3 4-216,-11-9 208,6 7 24,-6-2 40,11 4-272,-10-3 280,1 0 48,-1-1-8,10 4-320,-11-9 328,-2 9-16,0-2 33,13 2-345,-12-4 400,-2 2-64,1 0 80,13 2-416,-15-3 408,-2 3-8,-1-2 56,18 2-456,-18 0 392,-1 0 40,-1 0-88,1 0-40,-1 1 40,1 0-88,19-1-256,-22 2 305,1 1-49,-2 0-64,23-3-192,-23 4 184,-2 0-40,1 1 40,24-5-184,-26 10 216,-1-6-16,0 5 0,27-9-200,-29 9 216,0 0-72,-2 0-32,-2 4 8,-1 1 0,0 2-64,34-16-56,-33 18 80,-2 2-16,0 3 8,35-23-72,-35 25 72,-4 3-16,1 0 48,38-28-104,-38 29-40,1-1 56,2 2-40,35-30 24,-35 32-104,1 0 176,1 1-40,33-33-32,-33 36-24,2 0 176,0 1-96,31-37-56,-30 37 128,3 0 168,2 0-232,25-37-64,-25 36 112,2 2-16,2-2-192,21-36 96,-19 38 72,1 2-48,2 1 8,16-41-32,-14 42 48,1 3-88,4 0 152,9-45-112,-3 43 56,-2 0 16,3 0 16,2-43-88,-1 44 24,1 0 8,2-1 40,-2-43-72,11 43 64,-1-1-80,3-1 32,-13-41-16,16 41-88,3-1 40,2 0 48,-21-40 0,25 40-80,3 1 56,2 2-40,-30-43 64,30 42-144,2 1 32,3-6-56,-35-37 168,34 37-104,4-2 40,-1-1-16,-37-34 80,40 34 0,1-2-96,2-4 40,-43-28 56,45 29-48,2-4 40,0-2 16,-47-23-8,47 22 16,1-4-16,1-1-104,-49-17 104,53 17-48,-1-2 16,2-1-72,-54-14 104,54 12-40,0 0-16,2-2 8,-56-10 48,56 9 40,3-4 0,-1 5 24,-58-10-64,58 2 80,0 2 32,-1-1 32,-57-3-144,59 1 128,0-1 8,2 0-96,-61 0-40,59-2 0,0-7 88,0 5-48,-59 4-40,58-13 136,0 1-16,3-1-48,-61 13-72,59-14 136,-1-3-64,1-2 8,-59 19-80,56-19 24,-1-3 0,-1-2 24,-54 24-48,55-27 48,-1-3 88,-2-3-39,-52 33-97,52-39 168,-1-3-8,0-4-48,-51 46-112,49-49 136,-1 0-80,-3-1 16,-45 50-72,45-54 104,-5 0-16,-4-2 24,-36 56-112,34-58 56,-5 0-40,-1-4 48,-28 62-64,23-63 72,-4 1-48,-4-5 40,-15 67-64,11-67 0,-7-4 16,-2-2 56,-2 73-72,0-70 64,-2 2 88,-11 3-16,13 65-136,-16-63 128,-2 1 16,-5 4-16,23 58-128,-27-58 32,-2 3 48,-5 5 112,34 50-192,-36-47 40,-5 6 152,-3 3-64,44 38-128,-48-37 64,-3 3 80,-3 3-144,54 31 0,-56-28 120,-4 1-24,-3 6 8,63 21-104,-65-20 192,-3 4-72,-2 3-200,70 13 80,-72-13-184,-2 4-168,-2 5-64,76 4 416,-76-3-568,-3 1-176,1 2-144,78 0 888,-79 0-1257,-2 1-439,0 2-1185,81-3 2881,-84 14-3112,-5-3-4274,89-11 7386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0:37:26.039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1307 78 3184,'0'0'0,"3"0"1553,0-5-1241,-3 5-312,4-9 152,0 6-48,-1 1-16,-3 2-88,4-3 128,-1-1 32,0 1 64,-3 3-224,3-4 256,1-5 24,-2 6 16,-2 3-296,3-3 296,-1 0 32,1-1-32,-3 4-296,2-3 288,0-1 0,1 1-24,-3 3-264,2-3 288,1 1 24,-3 0 33,0 2-345,2-3 376,0 3-8,-2-2 16,0 2-384,0 0 312,0 0-24,0 0-16,0 0-1144,0 0 2024,0 0-816,0 0 24,0 0-2208,0 0 4072,0 1-1856,0 0-40,0-1-328,0 4 352,0-1 1,-1 1-33,1-4-320,-2 9 336,-2-5-24,2 7-48,2-11-264,-4 5 296,1 6-16,-2-1-32,5-10-248,-10 9 280,7 3-40,-2-2 32,5-10-272,-11 13 232,6 1-56,-7 1 64,12-15-240,-9 16 160,-3 3 40,1-2 40,11-17-240,-11 19 184,-1 0 32,1 5-87,11-24-129,-13 22 128,0 1-48,-2 0-104,15-23 24,-17 27 64,0-2-32,-1 3 32,18-28-64,-19 29 120,-3-1-80,1 1 80,21-29-120,-24 29 40,0 0 0,-2-1 56,26-28-96,-24 30-24,-2-1 32,4 1 32,22-30-40,-25 32-40,1-1 16,-2 0 48,26-31-24,-25 32 104,0-3-56,0 1-24,25-30-24,-24 30 128,-2 0-184,2 1 48,24-31 8,-25 33 24,1-2-160,-3 3 96,27-34 40,-26 31-8,1 2-16,-1-1 72,26-32-48,-24 32 48,-2-2 24,3 1-16,23-31-56,-24 29 8,1-2 64,2-3-40,21-24-32,-20 23 48,1-2 0,1-1-32,18-20-16,-17 21 88,3-2-16,0-2 56,14-17-128,-16 17 136,3-2-48,0 1 96,13-16-184,-11 11 112,1 0 16,7-7 64,3-4-192,-10 11 120,8-8 8,-2 2-16,4-5-112,-4 4 80,3 0-16,-1-1-8,2-3-56,-1 4 88,1-3-72,0 1 32,0-2-48,0 2 80,0-2-88,0 1 72,0-1-64,2 0 40,-2 0-72,2 1 112,-2-1-80,3 0 56,-1 0 32,-2 0 32,0 0-120,3 0 56,-3 0 72,2 0-128,-2 0 0,2 0 40,-2 0 72,0 0-184,0 0 72,3 0 56,-3 0-96,0 0 0,0 0 40,0 0 16,0 0-32,2 0-8,-2 0 24,0 0-16,0 0 32,0 0 64,0-2-40,0 2-40,0 0-40,0 0 24,0 0 72,0-3-296,0 3 16,0 0-64,0 0 288,0 0-496,-1 0-8,1-2-80,0 2 584,-1 0-640,0-4-128,-1 2 31,2 2 737,-1-3-744,0-1-168,0 1 32,1 3 880,-1-4-984,-1 1-73,2-7-103,0 10 1160,0-2-1264,-1-1-8,1-10-33,0 13 1305,-1-4-1144,0-7 328,1 1 200,0 10 616,-1-3-368,-1-10 224,1 10-32,1 3 176,-1-11-200,0 9-320,0 0-33,1 2 553,-1-3-368,-2 1 312,2 2 472,1 0-416,-1-2 545,-2-1-41,2 3-240,1 0-264,-1-2 128,-3 0-40,2-1 16,2 3-104,-2 0 80,-1-2 16,1 0 40,2 2-136,-3-3 112,2 0 48,-1 1 0,2 2-160,-1-3 184,-2 1 40,2 0 48,1 2-272,-2-4 336,0 0 0,1 1 64,1 3-400,-1-3 472,0-1-8,1-5 49,0 9-513,0-2 464,0-2-32,0 1-104,0 3-328,0-11 240,0 9 56,2-2-144,-2 4-152,0-10 224,3 8 8,-3-2-24,0 4-208,2-3 328,-2-1-48,2 1 88,-2 3-368,3-3 368,-3 1-32,0 2 81,0 0-417,0 0 352,2 0-24,-2 0 8,0 0-336,0 0 312,0 0 32,0 0 8,0 0-1360,0 1 2320,0 2-1056,-1 0-48,1-3-208,-1 4 184,-3 0 0,1 7-16,3-11-168,-4 3 200,0 9-24,1-3 56,3-9-232,-10 9 288,7 2-63,-2 1-1,5-12-224,-10 12 168,7 2 40,-9 0-56,12-14-152,-4 16 160,-10-1 24,4 3-32,10-18-152,-9 18 192,-1-3 72,0 3-88,10-18-176,-9 17 184,-1 1-48,1-1 16,9-17-152,-4 15 208,-9 2-48,9 0 16,4-17-176,-9 17 136,5-1-32,1-2 40,3-14-144,-4 12 128,2 0 32,-1-3 64,3-9-224,-1 4 112,1 9 8,0-9 40,0-4-160,0 10 0,4-6 80,-1 0 56,-3-4-136,4 5 0,5-2 96,-6 0-31,-3-3-65,12 0 24,-9 0 104,10 0-88,-13 0-40,11 0 144,0-4 8,0-6-96,-11 10-56,12-4 56,-1-10 64,1 11-120,-12 3 0,12-14-8,-2 11 128,1-11-184,-11 14 64,11-4-16,0-10 32,-2 5-48,-9 9 32,11-9 32,-1-1-32,-7 6 8,-3 4-8,15-12-40,-12 9-176,10-9-144,-13 12 360,4-4-537,8-5-311,-9 7-328,-3 2 1176,12-9-1520,-2 9-489,0-4-695,-10 4 2704,3-3-3449,10 0-4521,-13 3 7970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0:37:29.867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26 457 7617,'0'0'0,"0"-3"392,-1 0-240,0-8-48,1 11-104,0-2 136,-1-2 128,-1 1 56,1-7 65,0 8 23,-1-1-16,2 3-392,-2-4 416,1 0 72,0 1 48,0-6 16,0 9 0,0-4-24,1 4-528,-2-3 536,1-9 41,0 9 23,1 0-8,0-6-48,-1 6-24,1 3-520,0-3 496,-1-1-48,1 1 40,0 3-488,0-10 440,-2 10 9,2-3-9,0 3-440,-1-3 400,1 1-16,0 0-8,-1-1-16,1 3 8,0 0-40,0 0-56,0 0-48,0 0-40,0 0-184,0 0 200,0 1-32,0 3-48,0-4-120,0 5 144,0 5-64,2-5 16,-2-5-96,3 13 120,0-4-40,1 2 49,-4-11-129,2 10 80,1 1 24,-1 1-32,-2-12-72,2 11 80,1 4-24,-1-3-32,-2-12-24,4 16 56,-1-2 0,0 0 0,-3-14-56,3 14 64,2 1 32,5 2-24,-10-17-72,2 15 112,0-1-48,1-2 8,-3-12-72,3 11 24,1 0 8,-1-2 24,-3-9-56,4 10 24,0-7 72,-1 8-40,-3-11-56,10 5 72,-8-2 40,2-1-16,-4-2-96,10 2 128,-7-1 56,0-1-88,-3 0-96,10 0 128,-8 0 16,3-4-16,-5 4-128,3-11 208,7 7-80,-6-10 16,-4 14-144,3-11 120,8 0-24,-9-3 40,-2 14-136,4-17 144,7-1-88,-11-1 48,0 19-104,3-20 56,1 0-32,-1-2 80,-3 22-104,3-21 32,0 3 8,0-1 8,-3 19-48,3-18 56,0 1 0,0 1-8,-3 16-48,2-15 56,-2 3-96,3 2 40,-3 10 0,0-10 0,0 8-16,0-1 56,0 3-40,0-3-24,0 3-40,0 0-32,0 0 96,0 0-240,0 0-32,0 0-128,0 0 1312,0 1-2384,0 3 736,0-1-136,0-3 872,0 10-1089,0-7-175,2 1-112,-2-4 1376,5 3-1624,-1 2-257,-1-1-287,-3-4 2168,10 4-2561,-7 6 409,8-8-4594,-11-2 6746</inkml:trace>
  <inkml:trace contextRef="#ctx0" brushRef="#br0" timeOffset="987">392 531 7113,'0'0'0,"0"0"1024,0 0-1024,-2 0 896,1 0-343,0 1-113,1-1-440,-1 1 432,1 0 56,0 0-24,0-1-464,0 1 504,0 1-32,0 0-48,0-2-424,0 2 424,0 1-56,2 0-64,-2-3-304,3 1 281,1 0-25,-1 1-56,-3-2-200,3 1 216,1 0-8,5 0-24,-9-1-184,3 0 240,0 0-40,8 0 24,-11 0-224,2 0 232,2-2-16,7-1 8,-11 3-224,2-3 208,9-1-16,-8-6-8,-3 10-184,11-2 168,-7-8-40,8 8 8,-12 2-136,3-11 104,9 8 64,-8-9-16,-4 12-152,9-4 96,-6-8 16,0 1-32,-3 11-80,10-9 112,-8-1-8,2 1 16,-4 9-120,3-4 97,0-10-57,-1 11 32,-2 3-72,2-12 48,-2 8-8,0-6 40,0 10-80,0-2 72,-1-10 0,0 9 32,1 3-104,-4-3 56,1-6 48,-2 6-56,5 3-48,-10-2 72,7-1-32,-7 3-40,10 0 0,-3 0 32,-8 0 32,6 0 16,5 0-80,-13 2 72,8 1-24,-5 7-48,10-10 0,-5 3 40,-7 9-40,9-9 64,3-3-64,-12 11 8,8-6-32,-8 8 72,12-13-48,-3 9-64,-7 1 144,6 2-56,4-12-24,-4 11-16,-2 2 40,1 0-104,5-13 80,-4 11 8,2 2 8,0-1-40,2-12 24,-1 14 24,1 0-24,0-1 32,0-13-32,0 14 24,2-2-24,1 0-32,-3-12 32,4 11-104,8 0 72,-9-1 64,-3-10-32,11 10 24,-7 0-32,9-5 32,-13-5-24,9 10-48,1-7 0,1 1 48,-11-4 0,12 2-56,2 0-40,-1-2-56,-13 0 152,14 0-280,0 0-160,3-3-137,-17 3 577,17-10-816,2 7-192,-1-9-312,-18 12 1320,18-10-1657,-1 0-575,0 1-81,-17 9 2313,17-10-6153,-17 10 6153</inkml:trace>
  <inkml:trace contextRef="#ctx0" brushRef="#br0" timeOffset="988">889 381 6185,'0'0'0,"-1"0"896,-1 0-48,2 0-848,-4 0 680,0 0-216,2 0-31,2 0-433,-4 0 504,2 0 72,0 0 24,2 0-600,-3 0 608,0 0-48,-1 0-24,4 0-536,-3 0 496,-1 2-64,2-2 57,2 0-489,-4 1 424,1 0 8,-2-1 64,5 0-496,-4 1 352,1-1 64,-2 0 32,5 0-448,-4 1 360,0-1 72,-1 2-72,5-2-360,-5 1 312,0-1 24,0 1-39,5-1-297,-9 2 328,7 2-96,-3-1 120,5-3-352,-5 4 272,-4-1-24,6 2 136,0 4-208,-2-5 80,-1 6-8,6-10-248,-5 5 168,0 7 80,2-2-112,3-10-136,-4 12 104,1-1 0,1-1-16,2-10-88,-1 13 120,0-2-40,1 3 16,0-14-96,0 13 120,0 1-80,0-1 80,0-13-120,0 10 104,4 1-64,5-6 56,-6 5 0,7-5-128,-6 4 184,10-6-71,-2 0 15,0-2 24,-12-1-120,15 1 16,1-1 88,2 0-128,-18 0 24,18 0 112,2-3-152,-1-6 24,-19 9 16,21-4-136,2-5-217,-3 5-199,-20 4 552,22-10-1000,-2 7-528,1-7-809,-21 10 2337,20-3-3472,1 0-545,-5-1-3713,-16 4 7730</inkml:trace>
  <inkml:trace contextRef="#ctx0" brushRef="#br0" timeOffset="1486">1413 120 6065,'0'0'0,"0"0"792,0-5 24,0 5-816,0-9 664,0 6-80,0 1-23,0 2-561,2-4 584,-2 1 56,0-1-8,0 4-632,0-3 656,0 1-40,0-1 0,0 3-616,0 0 576,0-2-87,0 2 47,0 0-536,0 0 488,0 0-72,-1 0 48,1 0-464,-1 0 392,0 0-40,-2 0-16,3 0-336,-2 0 320,-2 1-48,2 0 8,2-1-280,-2 4 304,-2-1-56,2 2 1,2-5-249,-4 5 224,0-1 40,2 1-16,2-5-248,-3 11 272,-3-8-32,1 6-40,5-9-200,-10 5 240,8 8-64,-2-4-32,4-9-144,-3 11 104,-7 0 8,8 0 0,2-11-112,-4 14 160,0-1-32,-1 1 0,5-14-128,-4 14 120,-1 1 0,1-1-32,4-14-88,-4 16 96,1 3-72,-1-2 32,4-17-56,-4 19 64,1-1-16,0 1 48,3-19-96,-2 17 56,0 2-8,-1 0 8,3-19-56,-1 16 40,1 3 8,0-1-48,0-18 0,4 15 32,-1 2 16,7 0-16,-10-17-32,2 14 48,9 1-16,-2-2-48,-9-13 16,4 11 56,11-1-16,-4 1-16,-11-11-24,12 5 0,2 6 16,-1-6-16,-13-5 0,13 12 0,-1-9 8,1 1 8,-13-4-16,14 9-64,-1-8-88,1 3-136,-14-4 288,13 3-544,0 1-320,0-2-512,-13-2 1376,13 3-2081,0-1-1039,1 0-657,-14-2 3777,14 1-7810,-14-1 7810</inkml:trace>
  <inkml:trace contextRef="#ctx0" brushRef="#br0" timeOffset="2192">1838 536 9025,'0'0'0,"0"0"777,0 0-289,0 0-488,0 0 88,0 0-32,0 0-80,0 0-96,0 0 224,0 0-48,0 2-56,0-2 0,0 1 64,2-1-40,1 0-48,-3 0 24,2 0-64,0 0-248,1 0-304,-3 0 616,3 0-673,7 0-159,-8-3-4433,-2 3 5265,0 0 0</inkml:trace>
  <inkml:trace contextRef="#ctx0" brushRef="#br0" timeOffset="2689">2065 539 8761,'0'0'0,"0"0"0,0 0 1033,0 0-217,2-3-304,-2 3-512,0 0 288,3-2 8,-1 0-40,-2 2-256,3 0 208,-1-3-40,0 3-120,-2 0-48,3-2 40,-3 2 8,2 0-48,-2 0 0,4-2 16,-2 2 0,0 0-40,-2 0 24,3-3 0,-1 1-104,2 0-96,-4 2 200,2-4-432,2 2-352,-1-1-208,-3 3 992,4-2-993,-1 0 161,1-2-4417,-4 4 5249,0 0 0</inkml:trace>
  <inkml:trace contextRef="#ctx0" brushRef="#br0" timeOffset="2690">2204 539 3376,'0'0'0,"0"1"2377,3-1-1953,-3 0-424,2 0 528,2 0-56,-2 0 0,-2 0-472,4 0 464,-1-2 64,0 2 24,-3 0-552,2 0 497,0-3 39,1 3-56,-3 0-480,2 0 408,0 0-32,1 0-80,-3 0-296,2 0 224,1 0-48,-3 0-88,0 0-88,2-2 112,0 2-80,2 0-48,-4 0 16,2 0-96,2 0-168,-1-2-272,-3 2 536,5 0-1000,-1-3-545,-1 1-79,-3 2 1624,4-3-5457,-4 3 5457</inkml:trace>
  <inkml:trace contextRef="#ctx0" brushRef="#br0" timeOffset="3191">2580 88 6913,'0'0'0,"-2"-2"1192,-3-8-80,5 10-1112,-9-3 729,8-8-65,-3 9-24,4 2-640,-2-4 656,0 1-40,0-8 64,2 11-680,-1-2 672,0-2 33,0-6 7,1 10-712,-2 0 656,0-4 40,0 1-120,2 3-576,-3-3 584,2 1-24,0 0-103,1 2-457,-1-3 480,-1 1-40,2 0-88,0 2-352,0-3 344,0 3 24,0 0-48,0 0-320,0-2 296,0 2-56,4 0-40,-4 0-200,2 0 128,2 0 16,0 0 72,-4 0-216,3 1 128,9 3 8,-8-1 8,-4-3-144,11 11-64,-1-8 88,0 9 0,-10-12-24,9 9-8,3 2 72,-3 2-24,-9-13-40,11 13 64,0 1 32,0 2 64,-11-16-160,11 18 80,3 0 16,-3 0 57,-11-18-153,14 20 104,-3 3 24,1-2-48,-12-21-80,10 22 56,1 0-16,-8 3-40,-3-25 0,13 23 56,-9 3-32,8-1 16,-12-25-40,2 25 56,9-1 16,-9 0-64,-2-24-8,4 23 32,-1 3 32,1-1-88,-4-25 24,2 24 56,1 1-16,-1-2-56,-2-23 16,0 22 32,0-1-64,-1 0-8,1-21 40,-1 19 0,-3-3-24,1-1 24,3-15 0,-4 14 0,0 2-16,-6-4-64,10-12 80,-3 12-168,-1-1-64,-6-2-137,10-9 369,-2 10-480,-8-7-120,7 6-200,3-9 800,-11 3-1072,6 0-280,-7 1-377,12-4 1729,-9 3-2232,-1 1-865,-2-3 104,12-1 2993,-12 1-6721,12-1 6721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1:51:00.722"/>
    </inkml:context>
    <inkml:brush xml:id="br0">
      <inkml:brushProperty name="width" value="0.05001" units="cm"/>
      <inkml:brushProperty name="height" value="0.05001" units="cm"/>
      <inkml:brushProperty name="color" value="#ED1C24"/>
    </inkml:brush>
  </inkml:definitions>
  <inkml:trace contextRef="#ctx0" brushRef="#br0">959 226 4713,'0'0'0,"-3"-2"488,-5-1 136,8 3-624,-9-10 736,5 7 8,-7-5-8,11 8-736,-3-2 576,-5-1-88,5 0-71,3 3-417,-9-8 352,6 8-40,-6-3 0,9 3-312,-3-3 288,-5-5 0,4 8 24,4 0-312,-9-3 336,5 0 24,-7-6 8,11 9-368,-8-2 408,0-1 0,-1 0 24,9 3-432,-10-2 417,0 0 15,-1 0-8,11 2-424,-12-2 408,-1 0 16,-2 0-16,15 2-408,-15 0 432,0 0-16,-3 0-80,18 0-336,-16 0 352,-1 0-80,-2 2-96,19-2-176,-19 2 112,0 2-64,-1 5-24,0-5 48,-3 8 72,1-8-15,22-4-129,-22 12 96,-1-2-24,1 0 56,22-10-128,-22 11 80,0 1 8,0 2 0,22-14-88,-21 14 32,1 0-8,-1 0 16,21-14-40,-20 15 48,-1 2-8,0 0-16,21-17-24,-21 17 48,2 3-8,1 0-32,18-20-8,-17 21 128,-1 0-32,3 1-8,15-22-88,-15 24 104,2 0 32,-1-1-88,14-23-48,-15 27-16,2 0 56,1 3-152,12-30 112,-11 30-48,1 1 72,0 3-72,10-34 48,-10 34 24,1 3-104,1 1 56,8-38 24,-4 41 56,-6-1-208,7 1 240,3-41-88,-3 41-40,0-2-48,1 1 176,2-40-88,0 40-72,0 0 96,3 0-136,-3-40 112,11 39-24,-3 0-24,1-1-64,-9-38 112,11 36 0,3-1-88,0-2 48,-14-33 40,17 32-24,0-2-48,4 0 24,-21-30 48,21 28-88,1-1-24,4 0 80,-26-27 32,28 25-112,2-2 40,3 0-16,-33-23 88,34 21-81,2-3 17,-1-1 16,-35-17 48,39 16 16,0-1-64,3-2-16,-42-13 64,43 10-24,0 0-24,2-2 16,-45-8 32,43 3-16,3 5-8,-2-7-8,-44-1 32,46 1 24,1 0 0,-2-1-72,-45 0 48,46-2 0,-3-7-40,0 1-16,-43 8 56,41-9-16,-1-3-40,1-1-32,-41 13 88,37-15-72,0-3 16,-3 1 64,-34 17-8,33-21 24,-2-2 64,-2 1 56,-29 22-144,29-27 96,-3-2 24,-2 0 24,-24 29-144,23-34 56,-2-1 57,-2-1-33,-19 36-80,18-40 48,-3-1 40,-3-4 0,-12 45-88,9-47 96,-7-2-40,0-4 0,-2 53-56,0-54 48,-2-4 8,-8-1 24,10 59-80,-12-60 96,-1-1-32,-4 2 56,17 59-120,-19-59 152,-1 3-32,-3-3 96,23 59-216,-27-58 112,0-1 56,-4 1-16,31 58-152,-31-55 192,0 0 96,-2 4-120,33 51-168,-34-47 224,-2 4-56,0 4-208,36 39 40,-38-32 80,1 3-184,-1 4-56,38 25 160,-37-21-152,-1 4-184,-1 3 16,39 14 320,-40-11-768,-1 8-433,2 0-599,39 3 1800,-40-2-2841,0 2-415,-4 1 479,44-1 2777,-44 8-6121,44-8 6121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1:51:02.949"/>
    </inkml:context>
    <inkml:brush xml:id="br0">
      <inkml:brushProperty name="width" value="0.05001" units="cm"/>
      <inkml:brushProperty name="height" value="0.05001" units="cm"/>
      <inkml:brushProperty name="color" value="#ED1C24"/>
    </inkml:brush>
  </inkml:definitions>
  <inkml:trace contextRef="#ctx0" brushRef="#br0">1153 91 5601,'0'0'0,"0"0"0,0-2 360,0-1 0,0 0-24,0 3-336,0-3 272,0 1-16,-1 2 0,1 0-256,0-2 256,-1 2 24,1 0 8,0 0-288,0-2 264,-1 2-8,0-2 0,1 2-256,-1 0 240,-1-2-15,1 0 7,1 2-232,-3-2 240,1 0-8,-1 0-40,3 2-192,-3-2 184,-1 0-8,0-1 0,4 3-176,-8-2 248,5-1 24,-6-1 8,9 4-280,-4-3 304,-7 0-8,3 0 24,8 3-320,-9-3 320,0 0 0,-2 0-8,11 3-312,-11-3 312,0 0-7,-3 0-1,14 3-304,-13-3 264,0 0-16,-3 0-16,16 3-232,-16-3 216,-2 1 16,-1 0-8,19 2-224,-18-2 232,-2 2 16,-2 0 64,22 0-312,-22 0 304,0 0-8,-3 1-8,25-1-288,-24 2 192,-1 1-8,-1 5-24,26-8-160,-26 3 128,0 6-8,-1-5-48,27-4-72,-27 11 88,1-1-32,-2 0-8,28-10-48,-29 11 49,0-1-9,1 1-32,28-11-8,-28 11 24,0 1-8,3 1-16,25-13 0,-24 13 32,-2 1-32,2-1 0,24-13 0,-22 15 40,-3 0-32,5-1 16,20-14-24,-21 16 40,-1 0 96,4 1-24,18-17-112,-18 20 104,0-1 24,1 1-144,17-20 16,-17 21 24,2 2-8,1-1-8,14-22-8,-13 22 16,0 1 24,2 1-16,11-24-24,-9 24 24,0 2-16,1 1 8,8-27-16,-3 28-16,-6 1 16,7 1-8,2-30 8,-3 31-16,0 0-32,0 2 0,3-33 48,-2 31-48,1 2-16,0 1 24,1-34 40,0 33-48,0 1-40,2-1 40,-2-33 48,3 36-56,6 1-8,-6 0 16,-3-37 48,10 37-72,-2-2 0,0-1-16,-8-34 88,10 35-73,1-2 1,3 1-24,-14-34 96,15 31-96,2-1-24,2 0 24,-19-30 96,21 28-120,0-2-56,1 2 48,-22-28 128,24 25-144,1 2 32,1-3 88,-26-24 24,27 24-24,1 0-24,1-2 48,-29-22 0,30 21-32,0 0 16,4 1-8,-34-22 24,33 21-24,3-2 16,1-1-32,-37-18 40,36 17 16,1-2-72,2-3 16,-39-12 40,39 11-56,4-2 8,-1-5 8,-42-4 40,45 10-72,-2-8 48,3 1 0,-46-3 24,45 2 16,-1-2 24,1 0-64,-45 0 24,46-2 24,-1-1 16,1-9-32,-46 12-8,45-9 104,0-2-72,1-1 40,-46 12-72,46-14 96,1-2-64,-1-3 40,-46 19-72,45-20 80,0-2-24,-1-3 80,-44 25-136,44-23 88,-3-2-40,1-1 72,-42 26-120,41-28 72,-1-2 8,-1-3 80,-39 33-160,35-34 96,-1-2 56,-2-2-8,-32 38-144,29-39 137,0 0-17,-4-2-8,-25 41-112,22-40 128,-1-3 24,-5 0-16,-16 43-136,13-45 136,-4-2-16,-7 1 8,-2 46-128,2-48 136,-2 1 16,-1 0-32,1 47-120,-10-48 208,-2-2-48,-2 1-8,14 49-152,-18-50 168,-3 0-88,-1 3 32,22 47-112,-24-46 64,-3 3-16,-1 2-16,28 41-32,-31-39 0,-2 4-32,-4 1 24,37 34 8,-40-28-56,-4 1-8,0 1-72,44 26 136,-47-23-232,0 3-88,-3 2-56,50 18 376,-52-14-384,-1 3-96,-1 2-177,54 9 657,-56-2-936,-3-1-432,0 1-512,59 2 1880,-61 0-2441,-3 4-128,-2 8 505,-1 0-3425,67-12 5489,0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1:51:44.07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836 84 4825,'0'0'0,"2"0"296,-2-2-224,0 0 16,0 0-16,0 2 40,-1-2 64,1 2-176,-1 0 200,0 0 48,0-2 24,1 2-272,-1 0 304,0-2 56,0 0-8,1 2-352,-2 0 424,0-2-24,0-1-24,0 0-8,0 0 0,-1-1 41,3 4-409,-2-3 424,-1 1 32,0 0-16,3 2-440,-3-2 384,-1-1 24,-4 0 16,8 3-424,-4-3 392,-4-5 72,5 6-40,3 2-424,-8-3 400,5 0 1,-7-5-33,10 8-368,-8 0 408,4-3 24,-7 0 24,11 3-456,-9-2 400,1 0-32,-2 0-24,10 2-344,-10 0 224,0 0 16,0 0-48,10 0-192,-12 0 184,0 0 0,-1 2 8,13-2-192,-12 4 240,1 5-95,-2-6 7,13-3-152,-13 10 104,0-7 0,-2 7 24,15-10-128,-13 8 128,-2 1-72,-1 0-24,16-9-32,-17 11 40,-2 0 8,1 2 64,18-13-112,-19 14 72,1 0 40,-2 2 16,20-16-128,-18 16 96,-1 2 56,0 0-24,19-18-128,-20 22 48,0-1 32,1 1-72,19-22-8,-20 25 40,0-1 32,2-1-72,18-23 0,-19 26 88,0 0 16,1 2 0,18-28-104,-18 29 128,1 0-104,1 0 16,16-29-40,-16 30 0,2 0 16,1 1-48,13-31 32,-11 30-32,0-1 0,1 2 64,10-31-32,-9 31 96,-1 0-80,6 0 8,4-31-24,-10 33-24,7 1-16,-1 3 40,4-37 0,-8 39-24,7 1 40,-2-1-48,3-39 32,-1 40-24,0 0 16,1 2-24,0-42 32,2 40 40,1 1-80,7-3 8,-10-38 32,8 38 8,1-1-96,1 0 72,-10-37 16,13 32-24,1 1-40,2-5-24,-16-28 88,17 27-16,3-1 16,1 0-56,-21-26 56,21 24 24,3 0-80,3-4 32,-27-20 24,27 20-8,5-3-32,0 0 64,-32-17-24,34 15-40,4-2 56,-1-2-32,-37-11 16,41 10-48,0-2 48,0 1-64,-41-9 64,41 3 48,-1 0 32,1 0-96,-41-3 16,41 1 80,1 0-56,-1-1-104,-41 0 80,43-3-72,0-6 32,0-1-48,-43 10 88,43-9-40,-1-3 104,1-2-8,-43 14-56,42-16 64,2-4 32,-1 0-16,-43 20-80,40-24 88,-2 0-16,-3-2-80,-35 26 8,35-26 72,-3 1-56,-1-2-56,-31 27 40,30-27 56,-4-4-24,0 0 8,-26 31-40,24-33 144,-3-3-56,-1 1 24,-20 35-112,19-38 56,-3-1-32,-3-2 56,-13 41-80,9-42 8,-6-1 96,0-2-8,-3 45-96,2-46 40,-2-3 24,-9 0-40,9 49-24,-10-50 40,-4-1 0,-2-1-16,16 52-24,-21-51 0,-2-2-24,-3 0 48,26 53-24,-30-53 0,-2 2 144,-4 1-8,36 50-136,-37-46 24,-4 2 64,-1 2-88,42 42 0,-47-36 16,-2 1 8,-2 6-48,51 29 24,-53-24-16,-1 2-128,3 6-8,51 16 152,-53-12-136,0 3-152,3 7-32,50 2 320,-51-2-464,1 2-344,3 2-336,47-2 1144,-48 10-1545,0 1-471,2 3-609,46-14 2625,-49 18-2832,1 1-4258,48-19 7090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9T11:51:46.159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877 203 6913,'0'0'0,"-8"0"432,0-2-104,-1 0-104,1 0-88,8 2-136,-3-2 200,-7 2-72,7 0-16,3 0-112,-9-2 128,6 2-48,-5-2 8,8 2-88,-3-2 64,-6 0 48,6 2-8,3 0-104,-9-2 96,6 0 40,-7 0-15,10 2-121,-3 0 112,-8-2-16,7 2-8,4 0-88,-12 0 120,4 0-56,-3 0 48,11 0-112,-10 0 128,-2 0-8,-1 0 88,13 0-208,-13 0 248,-2 2 16,0 1 16,15-3-280,-14 2 264,-1 1-8,-2 0 56,-1 0-32,0 5 16,0-5-8,0 1-72,-1 5 0,-2-5 16,21-4-232,-20 11 232,-1-1-40,-1 0 1,22-10-193,-22 10 136,1 2 8,-1 0 0,22-12-144,-22 12 152,1 1 8,1 2-16,20-15-144,-22 14 136,2 1-8,0 1-32,20-16-96,-20 17 96,-2 0-24,3 1-24,19-18-48,-17 19 72,0 1-8,1 3-8,16-23-56,-14 23 80,1 1-48,1 2-8,12-26-24,-12 26 32,1-1-32,-1 3-8,12-28 8,-9 28 0,0 2-16,1 0 16,8-30 0,-4 31-8,-4 2-8,5-2 0,3-31 16,-2 33-16,0-2-8,1-1-8,1-30 32,-1 32-8,1-1-40,0 1 40,0-32 8,3 31-48,8 1 16,-2-2 0,-9-30 32,11 31-32,2 1 32,3 0-48,-16-32 48,15 33-32,1-2 8,1 1-8,-17-32 32,18 32-8,4 0 8,1 0-56,-23-32 56,24 31-48,3 1 16,-1-3-16,-26-29 48,29 28-24,-2 1-32,3-3-32,-30-26 88,32 24-80,0 0 8,3-1-56,-35-23 128,37 21-112,1-1 0,0-3-48,-38-17 160,41 15-88,-1-3 0,3-1 24,-43-11 64,43 11 0,3-3 16,2-5 0,-48-3-16,47 8 16,3-7-8,-1 2-16,-49-3 8,49 1 0,2-1 0,1-2 0,-52 2 0,53-9-80,1 1 16,-1-2 8,-53 10 56,53-10-56,0-1 88,0-2-8,-53 13-24,55-14 32,-3-2 8,1-2 8,-53 18-48,52-19 56,-2 0-24,1-2 0,-51 21-32,49-22-8,-1-2-24,-1 1 48,0-3 32,-3-1 80,0-2 72,-3-1 24,0-1 8,-2-1-40,-39 32-192,38-32 200,-3-3-24,-1 0-16,-34 35-160,29-38 144,-1-1 0,-3-1 16,-25 40-160,22-39 168,-4 0 16,-2 0 8,-16 39-192,12-41 200,-9-1 16,0-1-8,-3 43-208,0-44 168,-1-4-16,-11 0-32,12 48-120,-13-49 120,-6-1-24,-3-1 8,22 51-104,-26-51 96,-5-1 24,-2 0-8,33 52-112,-38-48 121,-2 0-1,-4 1 40,44 47-160,-45-43 168,-2 0 56,-2 5-64,49 38-160,-50-36 144,-3 4-32,-2 2-72,55 30-40,-58-25 48,1 3-136,-3 5-120,60 17 208,-64-13-368,-2 10-144,-1 1-105,67 2 617,-70 1-648,0 11-32,-1 6-144,71-18 824,-74 23-984,0 6-225,-1 7-519,75-36 1728,-78 41-2200,-1 7-4642,79-48 6842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218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3361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9904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7900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432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818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40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2703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0851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905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</a:t>
            </a:r>
            <a:endParaRPr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1626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401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0511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5869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5dee39f3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d5dee39f37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</a:t>
            </a:r>
            <a:endParaRPr/>
          </a:p>
        </p:txBody>
      </p:sp>
      <p:sp>
        <p:nvSpPr>
          <p:cNvPr id="201" name="Google Shape;201;gd5dee39f3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384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5299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043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139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764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19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5dee39f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d5dee39f3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</a:t>
            </a:r>
            <a:endParaRPr/>
          </a:p>
        </p:txBody>
      </p:sp>
      <p:sp>
        <p:nvSpPr>
          <p:cNvPr id="142" name="Google Shape;142;gd5dee39f3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0630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5dee39f3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d5dee39f37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</a:t>
            </a:r>
            <a:endParaRPr/>
          </a:p>
        </p:txBody>
      </p:sp>
      <p:sp>
        <p:nvSpPr>
          <p:cNvPr id="201" name="Google Shape;201;gd5dee39f3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35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7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7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bmp"/><Relationship Id="rId3" Type="http://schemas.openxmlformats.org/officeDocument/2006/relationships/image" Target="../media/image1.png"/><Relationship Id="rId7" Type="http://schemas.openxmlformats.org/officeDocument/2006/relationships/image" Target="../media/image12.b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bmp"/><Relationship Id="rId5" Type="http://schemas.openxmlformats.org/officeDocument/2006/relationships/image" Target="../media/image10.bmp"/><Relationship Id="rId4" Type="http://schemas.openxmlformats.org/officeDocument/2006/relationships/image" Target="../media/image9.jpeg"/><Relationship Id="rId9" Type="http://schemas.openxmlformats.org/officeDocument/2006/relationships/image" Target="../media/image14.b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bmp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5.xml"/><Relationship Id="rId18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24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bmp"/><Relationship Id="rId11" Type="http://schemas.openxmlformats.org/officeDocument/2006/relationships/customXml" Target="../ink/ink4.xml"/><Relationship Id="rId5" Type="http://schemas.openxmlformats.org/officeDocument/2006/relationships/image" Target="../media/image15.png"/><Relationship Id="rId15" Type="http://schemas.openxmlformats.org/officeDocument/2006/relationships/customXml" Target="../ink/ink6.xml"/><Relationship Id="rId10" Type="http://schemas.openxmlformats.org/officeDocument/2006/relationships/image" Target="../media/image23.png"/><Relationship Id="rId19" Type="http://schemas.openxmlformats.org/officeDocument/2006/relationships/customXml" Target="../ink/ink8.xml"/><Relationship Id="rId4" Type="http://schemas.openxmlformats.org/officeDocument/2006/relationships/image" Target="../media/image18.png"/><Relationship Id="rId9" Type="http://schemas.openxmlformats.org/officeDocument/2006/relationships/customXml" Target="../ink/ink3.xml"/><Relationship Id="rId14" Type="http://schemas.openxmlformats.org/officeDocument/2006/relationships/image" Target="../media/image25.png"/><Relationship Id="rId2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34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.png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customXml" Target="../ink/ink13.xml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33.png"/><Relationship Id="rId24" Type="http://schemas.openxmlformats.org/officeDocument/2006/relationships/customXml" Target="../ink/ink19.xml"/><Relationship Id="rId5" Type="http://schemas.openxmlformats.org/officeDocument/2006/relationships/image" Target="../media/image18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37.png"/><Relationship Id="rId31" Type="http://schemas.openxmlformats.org/officeDocument/2006/relationships/image" Target="../media/image43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41.png"/><Relationship Id="rId30" Type="http://schemas.openxmlformats.org/officeDocument/2006/relationships/customXml" Target="../ink/ink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26.xml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customXml" Target="../ink/ink23.xml"/><Relationship Id="rId12" Type="http://schemas.openxmlformats.org/officeDocument/2006/relationships/image" Target="../media/image53.png"/><Relationship Id="rId17" Type="http://schemas.openxmlformats.org/officeDocument/2006/relationships/customXml" Target="../ink/ink28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bmp"/><Relationship Id="rId11" Type="http://schemas.openxmlformats.org/officeDocument/2006/relationships/customXml" Target="../ink/ink25.xml"/><Relationship Id="rId5" Type="http://schemas.openxmlformats.org/officeDocument/2006/relationships/image" Target="../media/image15.png"/><Relationship Id="rId15" Type="http://schemas.openxmlformats.org/officeDocument/2006/relationships/customXml" Target="../ink/ink27.xml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customXml" Target="../ink/ink24.xml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2.xml"/><Relationship Id="rId3" Type="http://schemas.openxmlformats.org/officeDocument/2006/relationships/image" Target="../media/image1.png"/><Relationship Id="rId7" Type="http://schemas.openxmlformats.org/officeDocument/2006/relationships/customXml" Target="../ink/ink29.xm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bmp"/><Relationship Id="rId11" Type="http://schemas.openxmlformats.org/officeDocument/2006/relationships/customXml" Target="../ink/ink31.xml"/><Relationship Id="rId5" Type="http://schemas.openxmlformats.org/officeDocument/2006/relationships/image" Target="../media/image15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customXml" Target="../ink/ink30.xml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71.png"/><Relationship Id="rId5" Type="http://schemas.openxmlformats.org/officeDocument/2006/relationships/image" Target="../media/image61.png"/><Relationship Id="rId10" Type="http://schemas.openxmlformats.org/officeDocument/2006/relationships/customXml" Target="../ink/ink35.xml"/><Relationship Id="rId4" Type="http://schemas.openxmlformats.org/officeDocument/2006/relationships/image" Target="../media/image60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bmp"/><Relationship Id="rId5" Type="http://schemas.openxmlformats.org/officeDocument/2006/relationships/image" Target="../media/image15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79.bmp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77.png"/><Relationship Id="rId5" Type="http://schemas.openxmlformats.org/officeDocument/2006/relationships/image" Target="../media/image75.bmp"/><Relationship Id="rId10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customXml" Target="../ink/ink40.xml"/><Relationship Id="rId5" Type="http://schemas.openxmlformats.org/officeDocument/2006/relationships/image" Target="../media/image81.bmp"/><Relationship Id="rId10" Type="http://schemas.openxmlformats.org/officeDocument/2006/relationships/image" Target="../media/image82.bmp"/><Relationship Id="rId4" Type="http://schemas.openxmlformats.org/officeDocument/2006/relationships/image" Target="../media/image80.bmp"/><Relationship Id="rId9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customXml" Target="../ink/ink4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46.xml"/><Relationship Id="rId18" Type="http://schemas.openxmlformats.org/officeDocument/2006/relationships/image" Target="../media/image103.png"/><Relationship Id="rId3" Type="http://schemas.openxmlformats.org/officeDocument/2006/relationships/image" Target="../media/image1.png"/><Relationship Id="rId21" Type="http://schemas.openxmlformats.org/officeDocument/2006/relationships/customXml" Target="../ink/ink50.xml"/><Relationship Id="rId7" Type="http://schemas.openxmlformats.org/officeDocument/2006/relationships/customXml" Target="../ink/ink43.xml"/><Relationship Id="rId12" Type="http://schemas.openxmlformats.org/officeDocument/2006/relationships/image" Target="../media/image100.png"/><Relationship Id="rId17" Type="http://schemas.openxmlformats.org/officeDocument/2006/relationships/customXml" Target="../ink/ink48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2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customXml" Target="../ink/ink45.xml"/><Relationship Id="rId24" Type="http://schemas.openxmlformats.org/officeDocument/2006/relationships/image" Target="../media/image106.png"/><Relationship Id="rId5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10" Type="http://schemas.openxmlformats.org/officeDocument/2006/relationships/image" Target="../media/image99.png"/><Relationship Id="rId19" Type="http://schemas.openxmlformats.org/officeDocument/2006/relationships/customXml" Target="../ink/ink49.xml"/><Relationship Id="rId4" Type="http://schemas.openxmlformats.org/officeDocument/2006/relationships/image" Target="../media/image86.png"/><Relationship Id="rId9" Type="http://schemas.openxmlformats.org/officeDocument/2006/relationships/customXml" Target="../ink/ink44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 descr="Cette image est une forme décoratif abstraite. "/>
          <p:cNvGrpSpPr/>
          <p:nvPr/>
        </p:nvGrpSpPr>
        <p:grpSpPr>
          <a:xfrm>
            <a:off x="2883994" y="-4164211"/>
            <a:ext cx="12607265" cy="14624731"/>
            <a:chOff x="2950669" y="-4116586"/>
            <a:chExt cx="12607265" cy="14624731"/>
          </a:xfrm>
        </p:grpSpPr>
        <p:sp>
          <p:nvSpPr>
            <p:cNvPr id="90" name="Google Shape;90;p1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"/>
          <p:cNvSpPr txBox="1"/>
          <p:nvPr/>
        </p:nvSpPr>
        <p:spPr>
          <a:xfrm>
            <a:off x="692175" y="2544500"/>
            <a:ext cx="48894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4800" b="1" dirty="0">
                <a:solidFill>
                  <a:srgbClr val="002060"/>
                </a:solidFill>
                <a:latin typeface="Quattrocento Sans"/>
                <a:sym typeface="Quattrocento Sans"/>
              </a:rPr>
              <a:t>Implémentez  un modèle de </a:t>
            </a:r>
            <a:r>
              <a:rPr lang="fr-FR" sz="4800" b="1" dirty="0" err="1">
                <a:solidFill>
                  <a:srgbClr val="002060"/>
                </a:solidFill>
                <a:latin typeface="Quattrocento Sans"/>
                <a:sym typeface="Quattrocento Sans"/>
              </a:rPr>
              <a:t>scoring</a:t>
            </a:r>
            <a:endParaRPr lang="fr-FR" sz="4800" b="1" dirty="0">
              <a:solidFill>
                <a:srgbClr val="002060"/>
              </a:solidFill>
              <a:latin typeface="Quattrocento Sans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7334422" y="5671590"/>
            <a:ext cx="26477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 Thomas FAVREL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10/01/2020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692177" y="1210153"/>
            <a:ext cx="606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48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PROJET </a:t>
            </a:r>
            <a:r>
              <a:rPr lang="en-001" sz="48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r>
            <a:r>
              <a:rPr lang="fr-FR" sz="48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  <a:endParaRPr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</a:rPr>
              <a:t>1</a:t>
            </a:fld>
            <a:endParaRPr sz="1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336442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A. TF-IDF + K-Means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AA00B34A-15AB-7844-91EB-D550F7E35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8697"/>
            <a:ext cx="6276046" cy="3411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566CEB-6704-F249-80C5-557892873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534" y="904493"/>
            <a:ext cx="3497665" cy="4549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32B994C-9D56-684C-B152-F19BF9605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049" y="1564922"/>
            <a:ext cx="2114475" cy="6936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B0E745-1C33-C141-931C-2CD9CA8F1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050" y="2594591"/>
            <a:ext cx="3983990" cy="62189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4D6F349-6AF7-084B-982B-ACC192684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3208" y="3441873"/>
            <a:ext cx="3983991" cy="625122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C469CA2-C162-CD45-B755-58E91CB59C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416" y="4349299"/>
            <a:ext cx="3983990" cy="14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>
            <a:extLst>
              <a:ext uri="{FF2B5EF4-FFF2-40B4-BE49-F238E27FC236}">
                <a16:creationId xmlns:a16="http://schemas.microsoft.com/office/drawing/2014/main" id="{F6ECCDC2-3800-42CC-997B-7C21D2CFE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74" y="1716988"/>
            <a:ext cx="6252085" cy="3442458"/>
          </a:xfrm>
          <a:prstGeom prst="rect">
            <a:avLst/>
          </a:prstGeom>
        </p:spPr>
      </p:pic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34873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A. TF-IDF + K-Means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09BD259-6B67-4584-9475-85FC8581D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020466"/>
            <a:ext cx="5305730" cy="31489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C88E44F-3F5A-6443-8576-6799FC4F1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957" y="2058739"/>
            <a:ext cx="1166414" cy="98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2952696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A. TF-IDF + K-Means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D32B9CB8-D3AA-4586-A4AA-3B0B95815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1" t="-1056" r="5051" b="-528"/>
          <a:stretch/>
        </p:blipFill>
        <p:spPr>
          <a:xfrm>
            <a:off x="5891982" y="1455866"/>
            <a:ext cx="6022625" cy="3540609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E8E1DDC-8063-442C-9FD2-A537A4CF1207}"/>
              </a:ext>
            </a:extLst>
          </p:cNvPr>
          <p:cNvGrpSpPr/>
          <p:nvPr/>
        </p:nvGrpSpPr>
        <p:grpSpPr>
          <a:xfrm>
            <a:off x="-1229" y="1538779"/>
            <a:ext cx="5920247" cy="3374862"/>
            <a:chOff x="226142" y="1618666"/>
            <a:chExt cx="6252085" cy="3442458"/>
          </a:xfrm>
        </p:grpSpPr>
        <p:pic>
          <p:nvPicPr>
            <p:cNvPr id="4" name="Image 6">
              <a:extLst>
                <a:ext uri="{FF2B5EF4-FFF2-40B4-BE49-F238E27FC236}">
                  <a16:creationId xmlns:a16="http://schemas.microsoft.com/office/drawing/2014/main" id="{A239EBCA-9EB2-476E-B9BB-239F67E3E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42" y="1618666"/>
              <a:ext cx="6252085" cy="3442458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79817D8-A51C-4DBE-8B1A-1DF09B27E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425" y="2009578"/>
              <a:ext cx="1166414" cy="98881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F3C05D31-8951-9F4F-9477-D168B9A8F303}"/>
                  </a:ext>
                </a:extLst>
              </p14:cNvPr>
              <p14:cNvContentPartPr/>
              <p14:nvPr/>
            </p14:nvContentPartPr>
            <p14:xfrm>
              <a:off x="8690832" y="3800804"/>
              <a:ext cx="1056960" cy="9356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F3C05D31-8951-9F4F-9477-D168B9A8F3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81832" y="3791804"/>
                <a:ext cx="1074600" cy="9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1FC6D297-FA50-5948-8FA4-9C5A5F4A8497}"/>
                  </a:ext>
                </a:extLst>
              </p14:cNvPr>
              <p14:cNvContentPartPr/>
              <p14:nvPr/>
            </p14:nvContentPartPr>
            <p14:xfrm>
              <a:off x="2682792" y="3747164"/>
              <a:ext cx="1004760" cy="87012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1FC6D297-FA50-5948-8FA4-9C5A5F4A84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73792" y="3738164"/>
                <a:ext cx="1022400" cy="8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9A1AED08-8694-564E-8778-2BF2D35CC993}"/>
                  </a:ext>
                </a:extLst>
              </p14:cNvPr>
              <p14:cNvContentPartPr/>
              <p14:nvPr/>
            </p14:nvContentPartPr>
            <p14:xfrm>
              <a:off x="8092866" y="2299568"/>
              <a:ext cx="982080" cy="100980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9A1AED08-8694-564E-8778-2BF2D35CC9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83866" y="2290568"/>
                <a:ext cx="99972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3E805A39-C2AB-E543-A4C9-CEABED1CBCAB}"/>
                  </a:ext>
                </a:extLst>
              </p14:cNvPr>
              <p14:cNvContentPartPr/>
              <p14:nvPr/>
            </p14:nvContentPartPr>
            <p14:xfrm>
              <a:off x="2059755" y="2458298"/>
              <a:ext cx="1107000" cy="80100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3E805A39-C2AB-E543-A4C9-CEABED1CBCA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50755" y="2449298"/>
                <a:ext cx="112464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32A7F650-B860-E746-A22E-9DDE007FD10B}"/>
                  </a:ext>
                </a:extLst>
              </p14:cNvPr>
              <p14:cNvContentPartPr/>
              <p14:nvPr/>
            </p14:nvContentPartPr>
            <p14:xfrm>
              <a:off x="9413142" y="2905512"/>
              <a:ext cx="564480" cy="64152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32A7F650-B860-E746-A22E-9DDE007FD1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04142" y="2896512"/>
                <a:ext cx="58212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45556468-B99A-3A45-9E91-14C5262B6EF2}"/>
                  </a:ext>
                </a:extLst>
              </p14:cNvPr>
              <p14:cNvContentPartPr/>
              <p14:nvPr/>
            </p14:nvContentPartPr>
            <p14:xfrm>
              <a:off x="3307526" y="2926234"/>
              <a:ext cx="763200" cy="63288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45556468-B99A-3A45-9E91-14C5262B6EF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98522" y="2917234"/>
                <a:ext cx="780848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88B3EC4C-C51E-8A42-AE04-5D9A08339A51}"/>
                  </a:ext>
                </a:extLst>
              </p14:cNvPr>
              <p14:cNvContentPartPr/>
              <p14:nvPr/>
            </p14:nvContentPartPr>
            <p14:xfrm>
              <a:off x="8353398" y="3290961"/>
              <a:ext cx="573840" cy="62028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88B3EC4C-C51E-8A42-AE04-5D9A08339A5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44398" y="3281961"/>
                <a:ext cx="59148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AAABBB0D-FA2A-094A-8492-605F60515FD0}"/>
                  </a:ext>
                </a:extLst>
              </p14:cNvPr>
              <p14:cNvContentPartPr/>
              <p14:nvPr/>
            </p14:nvContentPartPr>
            <p14:xfrm>
              <a:off x="2226563" y="3173236"/>
              <a:ext cx="865440" cy="63684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AAABBB0D-FA2A-094A-8492-605F60515FD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17563" y="3164236"/>
                <a:ext cx="883080" cy="6544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276;p6">
            <a:extLst>
              <a:ext uri="{FF2B5EF4-FFF2-40B4-BE49-F238E27FC236}">
                <a16:creationId xmlns:a16="http://schemas.microsoft.com/office/drawing/2014/main" id="{1936BC7A-0936-4CBF-A34C-D33400DBA2AF}"/>
              </a:ext>
            </a:extLst>
          </p:cNvPr>
          <p:cNvSpPr txBox="1"/>
          <p:nvPr/>
        </p:nvSpPr>
        <p:spPr>
          <a:xfrm>
            <a:off x="1643003" y="5174123"/>
            <a:ext cx="144713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Sil = 0.03</a:t>
            </a:r>
          </a:p>
          <a:p>
            <a:endParaRPr lang="fr-FR" sz="1800">
              <a:solidFill>
                <a:srgbClr val="002060"/>
              </a:solidFill>
              <a:latin typeface="Quattrocento Sans"/>
            </a:endParaRPr>
          </a:p>
          <a:p>
            <a:endParaRPr lang="fr-FR" sz="20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4" name="Google Shape;276;p6">
            <a:extLst>
              <a:ext uri="{FF2B5EF4-FFF2-40B4-BE49-F238E27FC236}">
                <a16:creationId xmlns:a16="http://schemas.microsoft.com/office/drawing/2014/main" id="{EE08E875-3511-458D-997C-EDF70EBDBCED}"/>
              </a:ext>
            </a:extLst>
          </p:cNvPr>
          <p:cNvSpPr txBox="1"/>
          <p:nvPr/>
        </p:nvSpPr>
        <p:spPr>
          <a:xfrm>
            <a:off x="7517775" y="5198701"/>
            <a:ext cx="144713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Sil = 0.04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ARI = 0.32</a:t>
            </a:r>
          </a:p>
          <a:p>
            <a:endParaRPr lang="fr-FR" sz="2000">
              <a:solidFill>
                <a:srgbClr val="002060"/>
              </a:solidFill>
              <a:latin typeface="Quattrocento Sans"/>
              <a:ea typeface="Calibri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819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33828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A. TF-IDF + K-Means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 6" descr="Une image contenant texte, intérieur, galerie, différent&#10;&#10;Description générée automatiquement">
            <a:extLst>
              <a:ext uri="{FF2B5EF4-FFF2-40B4-BE49-F238E27FC236}">
                <a16:creationId xmlns:a16="http://schemas.microsoft.com/office/drawing/2014/main" id="{8B4776C2-F4BB-4328-B286-2A1FE1DE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851" y="710619"/>
            <a:ext cx="3548216" cy="4902131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2287471A-12B8-4988-9D12-930B3A5EA0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1" t="-1056" r="5051" b="-528"/>
          <a:stretch/>
        </p:blipFill>
        <p:spPr>
          <a:xfrm>
            <a:off x="207708" y="1886027"/>
            <a:ext cx="5795254" cy="34115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A5FD43C4-EAF8-D841-B802-E1A712C2FAAC}"/>
                  </a:ext>
                </a:extLst>
              </p14:cNvPr>
              <p14:cNvContentPartPr/>
              <p14:nvPr/>
            </p14:nvContentPartPr>
            <p14:xfrm>
              <a:off x="6447384" y="2345597"/>
              <a:ext cx="262800" cy="26244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A5FD43C4-EAF8-D841-B802-E1A712C2FA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8384" y="2336597"/>
                <a:ext cx="2804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4CAB3223-7091-1F48-B8AE-6C7400B0CD5C}"/>
                  </a:ext>
                </a:extLst>
              </p14:cNvPr>
              <p14:cNvContentPartPr/>
              <p14:nvPr/>
            </p14:nvContentPartPr>
            <p14:xfrm>
              <a:off x="6535361" y="5274154"/>
              <a:ext cx="240120" cy="28512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4CAB3223-7091-1F48-B8AE-6C7400B0CD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6361" y="5265143"/>
                <a:ext cx="257760" cy="302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Encre 13">
                <a:extLst>
                  <a:ext uri="{FF2B5EF4-FFF2-40B4-BE49-F238E27FC236}">
                    <a16:creationId xmlns:a16="http://schemas.microsoft.com/office/drawing/2014/main" id="{46234C9F-1296-0A43-B35D-9809532C12F1}"/>
                  </a:ext>
                </a:extLst>
              </p14:cNvPr>
              <p14:cNvContentPartPr/>
              <p14:nvPr/>
            </p14:nvContentPartPr>
            <p14:xfrm>
              <a:off x="6224924" y="5644837"/>
              <a:ext cx="645120" cy="160920"/>
            </p14:xfrm>
          </p:contentPart>
        </mc:Choice>
        <mc:Fallback xmlns="">
          <p:pic>
            <p:nvPicPr>
              <p:cNvPr id="13" name="Encre 13">
                <a:extLst>
                  <a:ext uri="{FF2B5EF4-FFF2-40B4-BE49-F238E27FC236}">
                    <a16:creationId xmlns:a16="http://schemas.microsoft.com/office/drawing/2014/main" id="{46234C9F-1296-0A43-B35D-9809532C12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15924" y="5635837"/>
                <a:ext cx="6627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Encre 16">
                <a:extLst>
                  <a:ext uri="{FF2B5EF4-FFF2-40B4-BE49-F238E27FC236}">
                    <a16:creationId xmlns:a16="http://schemas.microsoft.com/office/drawing/2014/main" id="{8836E539-5D73-E440-B8DF-5E1709CF8A30}"/>
                  </a:ext>
                </a:extLst>
              </p14:cNvPr>
              <p14:cNvContentPartPr/>
              <p14:nvPr/>
            </p14:nvContentPartPr>
            <p14:xfrm>
              <a:off x="6262708" y="2600635"/>
              <a:ext cx="687240" cy="163440"/>
            </p14:xfrm>
          </p:contentPart>
        </mc:Choice>
        <mc:Fallback xmlns="">
          <p:pic>
            <p:nvPicPr>
              <p:cNvPr id="16" name="Encre 16">
                <a:extLst>
                  <a:ext uri="{FF2B5EF4-FFF2-40B4-BE49-F238E27FC236}">
                    <a16:creationId xmlns:a16="http://schemas.microsoft.com/office/drawing/2014/main" id="{8836E539-5D73-E440-B8DF-5E1709CF8A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53708" y="2591635"/>
                <a:ext cx="7048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CF97328C-4253-BD44-86BB-CB2804EFD5CE}"/>
                  </a:ext>
                </a:extLst>
              </p14:cNvPr>
              <p14:cNvContentPartPr/>
              <p14:nvPr/>
            </p14:nvContentPartPr>
            <p14:xfrm>
              <a:off x="6548768" y="4425558"/>
              <a:ext cx="186840" cy="29520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CF97328C-4253-BD44-86BB-CB2804EFD5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9768" y="4416558"/>
                <a:ext cx="2044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Encre 20">
                <a:extLst>
                  <a:ext uri="{FF2B5EF4-FFF2-40B4-BE49-F238E27FC236}">
                    <a16:creationId xmlns:a16="http://schemas.microsoft.com/office/drawing/2014/main" id="{A38AE170-FE80-E940-A99D-EE25A30CB4E8}"/>
                  </a:ext>
                </a:extLst>
              </p14:cNvPr>
              <p14:cNvContentPartPr/>
              <p14:nvPr/>
            </p14:nvContentPartPr>
            <p14:xfrm>
              <a:off x="6175088" y="4777998"/>
              <a:ext cx="502920" cy="273600"/>
            </p14:xfrm>
          </p:contentPart>
        </mc:Choice>
        <mc:Fallback xmlns="">
          <p:pic>
            <p:nvPicPr>
              <p:cNvPr id="20" name="Encre 20">
                <a:extLst>
                  <a:ext uri="{FF2B5EF4-FFF2-40B4-BE49-F238E27FC236}">
                    <a16:creationId xmlns:a16="http://schemas.microsoft.com/office/drawing/2014/main" id="{A38AE170-FE80-E940-A99D-EE25A30CB4E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66082" y="4768998"/>
                <a:ext cx="520573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Encre 25">
                <a:extLst>
                  <a:ext uri="{FF2B5EF4-FFF2-40B4-BE49-F238E27FC236}">
                    <a16:creationId xmlns:a16="http://schemas.microsoft.com/office/drawing/2014/main" id="{A645C293-5FE3-D540-A9CE-D598AF58E657}"/>
                  </a:ext>
                </a:extLst>
              </p14:cNvPr>
              <p14:cNvContentPartPr/>
              <p14:nvPr/>
            </p14:nvContentPartPr>
            <p14:xfrm>
              <a:off x="6235939" y="3825499"/>
              <a:ext cx="488160" cy="402480"/>
            </p14:xfrm>
          </p:contentPart>
        </mc:Choice>
        <mc:Fallback xmlns="">
          <p:pic>
            <p:nvPicPr>
              <p:cNvPr id="25" name="Encre 25">
                <a:extLst>
                  <a:ext uri="{FF2B5EF4-FFF2-40B4-BE49-F238E27FC236}">
                    <a16:creationId xmlns:a16="http://schemas.microsoft.com/office/drawing/2014/main" id="{A645C293-5FE3-D540-A9CE-D598AF58E65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26939" y="3816499"/>
                <a:ext cx="5058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18489E81-BA36-1B49-BA30-D9687006B86F}"/>
                  </a:ext>
                </a:extLst>
              </p14:cNvPr>
              <p14:cNvContentPartPr/>
              <p14:nvPr/>
            </p14:nvContentPartPr>
            <p14:xfrm>
              <a:off x="6673339" y="4020259"/>
              <a:ext cx="380880" cy="11772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18489E81-BA36-1B49-BA30-D9687006B8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64339" y="4011259"/>
                <a:ext cx="3985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58697E40-BDB0-984D-A2D0-5E0D0731F05D}"/>
                  </a:ext>
                </a:extLst>
              </p14:cNvPr>
              <p14:cNvContentPartPr/>
              <p14:nvPr/>
            </p14:nvContentPartPr>
            <p14:xfrm>
              <a:off x="6415849" y="1567191"/>
              <a:ext cx="203400" cy="2055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58697E40-BDB0-984D-A2D0-5E0D0731F0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06833" y="1558191"/>
                <a:ext cx="221071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5B3006C5-6B43-B244-B83A-625A8A783742}"/>
                  </a:ext>
                </a:extLst>
              </p14:cNvPr>
              <p14:cNvContentPartPr/>
              <p14:nvPr/>
            </p14:nvContentPartPr>
            <p14:xfrm>
              <a:off x="6504846" y="3099001"/>
              <a:ext cx="211320" cy="19368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5B3006C5-6B43-B244-B83A-625A8A78374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95846" y="3090001"/>
                <a:ext cx="2289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64D9EE37-D899-0041-A488-649CAE88DF98}"/>
                  </a:ext>
                </a:extLst>
              </p14:cNvPr>
              <p14:cNvContentPartPr/>
              <p14:nvPr/>
            </p14:nvContentPartPr>
            <p14:xfrm>
              <a:off x="6411755" y="964702"/>
              <a:ext cx="209160" cy="20772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64D9EE37-D899-0041-A488-649CAE88DF9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02755" y="955702"/>
                <a:ext cx="2268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Encre 32">
                <a:extLst>
                  <a:ext uri="{FF2B5EF4-FFF2-40B4-BE49-F238E27FC236}">
                    <a16:creationId xmlns:a16="http://schemas.microsoft.com/office/drawing/2014/main" id="{4922B37E-22E6-854C-811C-37B2C99E6C47}"/>
                  </a:ext>
                </a:extLst>
              </p14:cNvPr>
              <p14:cNvContentPartPr/>
              <p14:nvPr/>
            </p14:nvContentPartPr>
            <p14:xfrm>
              <a:off x="6067472" y="1165034"/>
              <a:ext cx="394560" cy="158760"/>
            </p14:xfrm>
          </p:contentPart>
        </mc:Choice>
        <mc:Fallback xmlns="">
          <p:pic>
            <p:nvPicPr>
              <p:cNvPr id="32" name="Encre 32">
                <a:extLst>
                  <a:ext uri="{FF2B5EF4-FFF2-40B4-BE49-F238E27FC236}">
                    <a16:creationId xmlns:a16="http://schemas.microsoft.com/office/drawing/2014/main" id="{4922B37E-22E6-854C-811C-37B2C99E6C4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58472" y="1156034"/>
                <a:ext cx="4122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Encre 35">
                <a:extLst>
                  <a:ext uri="{FF2B5EF4-FFF2-40B4-BE49-F238E27FC236}">
                    <a16:creationId xmlns:a16="http://schemas.microsoft.com/office/drawing/2014/main" id="{AD59D916-28AD-0D4D-976C-5EC3FBA3F686}"/>
                  </a:ext>
                </a:extLst>
              </p14:cNvPr>
              <p14:cNvContentPartPr/>
              <p14:nvPr/>
            </p14:nvContentPartPr>
            <p14:xfrm>
              <a:off x="6626552" y="1174394"/>
              <a:ext cx="128520" cy="154440"/>
            </p14:xfrm>
          </p:contentPart>
        </mc:Choice>
        <mc:Fallback xmlns="">
          <p:pic>
            <p:nvPicPr>
              <p:cNvPr id="35" name="Encre 35">
                <a:extLst>
                  <a:ext uri="{FF2B5EF4-FFF2-40B4-BE49-F238E27FC236}">
                    <a16:creationId xmlns:a16="http://schemas.microsoft.com/office/drawing/2014/main" id="{AD59D916-28AD-0D4D-976C-5EC3FBA3F6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17552" y="1165373"/>
                <a:ext cx="146160" cy="1721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18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33828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A. TF-IDF + K-Means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FA7F4B64-8720-4F1F-A482-694A3EC6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0" y="1624827"/>
            <a:ext cx="2743200" cy="2342444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67F337D0-B005-4694-B88F-609675EDD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09" y="4168760"/>
            <a:ext cx="2743200" cy="2207575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F58555C4-39D5-4B59-8C89-E7A1CB3C8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271" y="4052404"/>
            <a:ext cx="2743200" cy="213303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96844B2C-226D-46FC-B893-EB97417A3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7045" y="1626263"/>
            <a:ext cx="2743200" cy="2069184"/>
          </a:xfrm>
          <a:prstGeom prst="rect">
            <a:avLst/>
          </a:prstGeom>
        </p:spPr>
      </p:pic>
      <p:sp>
        <p:nvSpPr>
          <p:cNvPr id="14" name="Google Shape;276;p6">
            <a:extLst>
              <a:ext uri="{FF2B5EF4-FFF2-40B4-BE49-F238E27FC236}">
                <a16:creationId xmlns:a16="http://schemas.microsoft.com/office/drawing/2014/main" id="{41C181E3-A7CC-4FE7-9E41-0A735918C592}"/>
              </a:ext>
            </a:extLst>
          </p:cNvPr>
          <p:cNvSpPr txBox="1"/>
          <p:nvPr/>
        </p:nvSpPr>
        <p:spPr>
          <a:xfrm>
            <a:off x="3744647" y="1714396"/>
            <a:ext cx="3382858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Cluster 0: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0 faux positif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  <a:ea typeface="Calibri"/>
              </a:rPr>
              <a:t>6 faux négatifs</a:t>
            </a:r>
          </a:p>
          <a:p>
            <a:endParaRPr lang="fr-FR" sz="2000">
              <a:solidFill>
                <a:srgbClr val="002060"/>
              </a:solidFill>
              <a:latin typeface="Quattrocento Sans"/>
              <a:ea typeface="Calibri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276;p6">
            <a:extLst>
              <a:ext uri="{FF2B5EF4-FFF2-40B4-BE49-F238E27FC236}">
                <a16:creationId xmlns:a16="http://schemas.microsoft.com/office/drawing/2014/main" id="{A1292F6E-AA0B-4585-9C51-0044A31E9A74}"/>
              </a:ext>
            </a:extLst>
          </p:cNvPr>
          <p:cNvSpPr txBox="1"/>
          <p:nvPr/>
        </p:nvSpPr>
        <p:spPr>
          <a:xfrm>
            <a:off x="3744646" y="4479718"/>
            <a:ext cx="3382858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Cluster 2: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0 faux positif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  <a:ea typeface="Calibri"/>
              </a:rPr>
              <a:t>72 faux négatifs</a:t>
            </a:r>
          </a:p>
          <a:p>
            <a:endParaRPr lang="fr-FR" sz="2000">
              <a:solidFill>
                <a:srgbClr val="002060"/>
              </a:solidFill>
              <a:latin typeface="Quattrocento Sans"/>
              <a:ea typeface="Calibri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" name="Google Shape;276;p6">
            <a:extLst>
              <a:ext uri="{FF2B5EF4-FFF2-40B4-BE49-F238E27FC236}">
                <a16:creationId xmlns:a16="http://schemas.microsoft.com/office/drawing/2014/main" id="{C60BEB5C-75A3-4B7A-994F-7BE33F49E36D}"/>
              </a:ext>
            </a:extLst>
          </p:cNvPr>
          <p:cNvSpPr txBox="1"/>
          <p:nvPr/>
        </p:nvSpPr>
        <p:spPr>
          <a:xfrm>
            <a:off x="9883661" y="1818862"/>
            <a:ext cx="3382858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Cluster 4: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17 faux positif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  <a:ea typeface="Calibri"/>
              </a:rPr>
              <a:t>73 faux négatifs</a:t>
            </a:r>
          </a:p>
          <a:p>
            <a:endParaRPr lang="fr-FR" sz="2000">
              <a:solidFill>
                <a:srgbClr val="002060"/>
              </a:solidFill>
              <a:latin typeface="Quattrocento Sans"/>
              <a:ea typeface="Calibri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" name="Google Shape;276;p6">
            <a:extLst>
              <a:ext uri="{FF2B5EF4-FFF2-40B4-BE49-F238E27FC236}">
                <a16:creationId xmlns:a16="http://schemas.microsoft.com/office/drawing/2014/main" id="{855446CB-CFE6-494A-AB8C-660D02F31C2F}"/>
              </a:ext>
            </a:extLst>
          </p:cNvPr>
          <p:cNvSpPr txBox="1"/>
          <p:nvPr/>
        </p:nvSpPr>
        <p:spPr>
          <a:xfrm>
            <a:off x="9834500" y="4276927"/>
            <a:ext cx="3382858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Cluster 5: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1faux positif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  <a:ea typeface="Calibri"/>
              </a:rPr>
              <a:t>78 faux négatifs</a:t>
            </a:r>
          </a:p>
          <a:p>
            <a:endParaRPr lang="fr-FR" sz="2000">
              <a:solidFill>
                <a:srgbClr val="002060"/>
              </a:solidFill>
              <a:latin typeface="Quattrocento Sans"/>
              <a:ea typeface="Calibri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37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33828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B. TF-IDF + NMF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9966BCF-3F69-4B50-980B-3353703C1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61" y="1794578"/>
            <a:ext cx="6184489" cy="3367164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21819904-0F1D-490B-BDEB-F91D93BCE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997" y="2421120"/>
            <a:ext cx="3007442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5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33828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B. TF-IDF + NMF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27EC4A94-0E23-4D1A-AE92-070906E28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222" y="1845919"/>
            <a:ext cx="3572796" cy="3872852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91ED08EE-5988-433A-A5BA-A0DA9A42959C}"/>
              </a:ext>
            </a:extLst>
          </p:cNvPr>
          <p:cNvGrpSpPr/>
          <p:nvPr/>
        </p:nvGrpSpPr>
        <p:grpSpPr>
          <a:xfrm>
            <a:off x="281448" y="1846037"/>
            <a:ext cx="5981698" cy="3460894"/>
            <a:chOff x="226142" y="1618666"/>
            <a:chExt cx="6252085" cy="3442458"/>
          </a:xfrm>
        </p:grpSpPr>
        <p:pic>
          <p:nvPicPr>
            <p:cNvPr id="14" name="Image 6">
              <a:extLst>
                <a:ext uri="{FF2B5EF4-FFF2-40B4-BE49-F238E27FC236}">
                  <a16:creationId xmlns:a16="http://schemas.microsoft.com/office/drawing/2014/main" id="{C249EAB7-DA49-4995-A99F-9989129C6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42" y="1618666"/>
              <a:ext cx="6252085" cy="344245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A8419316-B1DD-4C12-B821-D88265AD3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425" y="2009578"/>
              <a:ext cx="1166414" cy="98881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70457C00-1C32-784E-BF0C-8FF814356B43}"/>
                  </a:ext>
                </a:extLst>
              </p14:cNvPr>
              <p14:cNvContentPartPr/>
              <p14:nvPr/>
            </p14:nvContentPartPr>
            <p14:xfrm>
              <a:off x="8421872" y="4388241"/>
              <a:ext cx="931680" cy="98388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70457C00-1C32-784E-BF0C-8FF814356B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12872" y="4379244"/>
                <a:ext cx="949320" cy="1001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5660815B-087A-4F41-A7E2-E0C27907B33A}"/>
                  </a:ext>
                </a:extLst>
              </p14:cNvPr>
              <p14:cNvContentPartPr/>
              <p14:nvPr/>
            </p14:nvContentPartPr>
            <p14:xfrm>
              <a:off x="3120152" y="4124001"/>
              <a:ext cx="811080" cy="77400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5660815B-087A-4F41-A7E2-E0C27907B3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1156" y="4114997"/>
                <a:ext cx="828712" cy="791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B11ED60C-888C-5D4D-995B-FA18F16F4DEF}"/>
                  </a:ext>
                </a:extLst>
              </p14:cNvPr>
              <p14:cNvContentPartPr/>
              <p14:nvPr/>
            </p14:nvContentPartPr>
            <p14:xfrm>
              <a:off x="8992472" y="3372321"/>
              <a:ext cx="899280" cy="7009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B11ED60C-888C-5D4D-995B-FA18F16F4D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83472" y="3363321"/>
                <a:ext cx="91692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ECD35AB-BDE2-944E-AEFD-83AF4A88F354}"/>
                  </a:ext>
                </a:extLst>
              </p14:cNvPr>
              <p14:cNvContentPartPr/>
              <p14:nvPr/>
            </p14:nvContentPartPr>
            <p14:xfrm>
              <a:off x="3584192" y="3171801"/>
              <a:ext cx="698760" cy="64908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ECD35AB-BDE2-944E-AEFD-83AF4A88F3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75192" y="3162801"/>
                <a:ext cx="71640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DA2FDC94-F912-FD4B-BCF5-37BC21AC3A16}"/>
                  </a:ext>
                </a:extLst>
              </p14:cNvPr>
              <p14:cNvContentPartPr/>
              <p14:nvPr/>
            </p14:nvContentPartPr>
            <p14:xfrm>
              <a:off x="8997512" y="2581401"/>
              <a:ext cx="1078920" cy="107100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DA2FDC94-F912-FD4B-BCF5-37BC21AC3A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88512" y="2572401"/>
                <a:ext cx="1096560" cy="10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D99186B9-4C50-F74C-885B-753AEE782E11}"/>
                  </a:ext>
                </a:extLst>
              </p14:cNvPr>
              <p14:cNvContentPartPr/>
              <p14:nvPr/>
            </p14:nvContentPartPr>
            <p14:xfrm>
              <a:off x="3562952" y="2633241"/>
              <a:ext cx="1000800" cy="81324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D99186B9-4C50-F74C-885B-753AEE782E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53952" y="2624241"/>
                <a:ext cx="1018440" cy="830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oogle Shape;276;p6">
            <a:extLst>
              <a:ext uri="{FF2B5EF4-FFF2-40B4-BE49-F238E27FC236}">
                <a16:creationId xmlns:a16="http://schemas.microsoft.com/office/drawing/2014/main" id="{EFB58CF0-19E5-43A0-A8B9-30EF85D6F75B}"/>
              </a:ext>
            </a:extLst>
          </p:cNvPr>
          <p:cNvSpPr txBox="1"/>
          <p:nvPr/>
        </p:nvSpPr>
        <p:spPr>
          <a:xfrm>
            <a:off x="7468614" y="5788636"/>
            <a:ext cx="144713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Sil = 0.03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ARI = 0.34</a:t>
            </a:r>
          </a:p>
          <a:p>
            <a:endParaRPr lang="fr-FR" sz="2000">
              <a:solidFill>
                <a:srgbClr val="002060"/>
              </a:solidFill>
              <a:latin typeface="Quattrocento Sans"/>
              <a:ea typeface="Calibri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" name="Google Shape;276;p6">
            <a:extLst>
              <a:ext uri="{FF2B5EF4-FFF2-40B4-BE49-F238E27FC236}">
                <a16:creationId xmlns:a16="http://schemas.microsoft.com/office/drawing/2014/main" id="{537EA2C6-8006-4AC8-97D0-520F73886606}"/>
              </a:ext>
            </a:extLst>
          </p:cNvPr>
          <p:cNvSpPr txBox="1"/>
          <p:nvPr/>
        </p:nvSpPr>
        <p:spPr>
          <a:xfrm>
            <a:off x="2189920" y="5518248"/>
            <a:ext cx="144713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Sil = 0.03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700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33828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B. TF-IDF + NMF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D8B7D99C-B18F-4182-ACAB-9CE862E38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20" y="1851140"/>
            <a:ext cx="3542070" cy="2375284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024AF9AA-25FB-41AF-B30F-9BE858472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77" y="4133048"/>
            <a:ext cx="3615812" cy="2383468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BC01CEAA-C9BF-4F02-A0A4-7CC81575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884" y="1892439"/>
            <a:ext cx="3916925" cy="22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0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33828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C. TF-IDF + LDA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 3" descr="Une image contenant texte, personne, capture d’écran&#10;&#10;Description générée automatiquement">
            <a:extLst>
              <a:ext uri="{FF2B5EF4-FFF2-40B4-BE49-F238E27FC236}">
                <a16:creationId xmlns:a16="http://schemas.microsoft.com/office/drawing/2014/main" id="{82DD4B2A-CF2E-4D89-9E25-18BE06DB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03" y="1884065"/>
            <a:ext cx="6897328" cy="3034562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605AB75B-8B28-452D-BE87-E730FBE5C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690" y="1988677"/>
            <a:ext cx="3277828" cy="31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33828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C. TF-IDF + LDA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084A201E-9BF0-4257-9648-12234DA7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142" y="1340185"/>
            <a:ext cx="3720280" cy="4361985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1E2A200A-15CC-4031-9383-867FB0B375BC}"/>
              </a:ext>
            </a:extLst>
          </p:cNvPr>
          <p:cNvGrpSpPr/>
          <p:nvPr/>
        </p:nvGrpSpPr>
        <p:grpSpPr>
          <a:xfrm>
            <a:off x="140109" y="1790731"/>
            <a:ext cx="6202923" cy="3645248"/>
            <a:chOff x="226142" y="1618666"/>
            <a:chExt cx="6252085" cy="3442458"/>
          </a:xfrm>
        </p:grpSpPr>
        <p:pic>
          <p:nvPicPr>
            <p:cNvPr id="13" name="Image 6">
              <a:extLst>
                <a:ext uri="{FF2B5EF4-FFF2-40B4-BE49-F238E27FC236}">
                  <a16:creationId xmlns:a16="http://schemas.microsoft.com/office/drawing/2014/main" id="{8B069808-4E7A-4422-807E-E1220672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42" y="1618666"/>
              <a:ext cx="6252085" cy="3442458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18C3E77-08EE-4008-9609-A9A6B05A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425" y="2009578"/>
              <a:ext cx="1166414" cy="98881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D80BE22D-A7F8-814D-B0A7-3952B6BFDEEB}"/>
                  </a:ext>
                </a:extLst>
              </p14:cNvPr>
              <p14:cNvContentPartPr/>
              <p14:nvPr/>
            </p14:nvContentPartPr>
            <p14:xfrm>
              <a:off x="8829752" y="3705321"/>
              <a:ext cx="844560" cy="107244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D80BE22D-A7F8-814D-B0A7-3952B6BFDE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20752" y="3696321"/>
                <a:ext cx="862200" cy="10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BD6C4DB6-F03F-6B41-92C9-FB44724B0F4B}"/>
                  </a:ext>
                </a:extLst>
              </p14:cNvPr>
              <p14:cNvContentPartPr/>
              <p14:nvPr/>
            </p14:nvContentPartPr>
            <p14:xfrm>
              <a:off x="3765272" y="3808641"/>
              <a:ext cx="760680" cy="69300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BD6C4DB6-F03F-6B41-92C9-FB44724B0F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56276" y="3799641"/>
                <a:ext cx="778312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79941FB7-E4AA-3C46-990D-8F73090BEE2C}"/>
                  </a:ext>
                </a:extLst>
              </p14:cNvPr>
              <p14:cNvContentPartPr/>
              <p14:nvPr/>
            </p14:nvContentPartPr>
            <p14:xfrm>
              <a:off x="8088512" y="2641881"/>
              <a:ext cx="403200" cy="8834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79941FB7-E4AA-3C46-990D-8F73090BEE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79512" y="2632877"/>
                <a:ext cx="420840" cy="901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551665C0-D0A5-B549-8350-37209B1CB864}"/>
                  </a:ext>
                </a:extLst>
              </p14:cNvPr>
              <p14:cNvContentPartPr/>
              <p14:nvPr/>
            </p14:nvContentPartPr>
            <p14:xfrm>
              <a:off x="3052112" y="3073881"/>
              <a:ext cx="393120" cy="67536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551665C0-D0A5-B549-8350-37209B1CB86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43104" y="3064881"/>
                <a:ext cx="410776" cy="693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Google Shape;276;p6">
            <a:extLst>
              <a:ext uri="{FF2B5EF4-FFF2-40B4-BE49-F238E27FC236}">
                <a16:creationId xmlns:a16="http://schemas.microsoft.com/office/drawing/2014/main" id="{74820EFE-7AA3-4A40-A2B5-979749DADFC4}"/>
              </a:ext>
            </a:extLst>
          </p:cNvPr>
          <p:cNvSpPr txBox="1"/>
          <p:nvPr/>
        </p:nvSpPr>
        <p:spPr>
          <a:xfrm>
            <a:off x="7640679" y="5788636"/>
            <a:ext cx="144713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Sil = 0.02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ARI = 0.22</a:t>
            </a:r>
          </a:p>
          <a:p>
            <a:endParaRPr lang="fr-FR" sz="2000">
              <a:solidFill>
                <a:srgbClr val="002060"/>
              </a:solidFill>
              <a:latin typeface="Quattrocento Sans"/>
              <a:ea typeface="Calibri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276;p6">
            <a:extLst>
              <a:ext uri="{FF2B5EF4-FFF2-40B4-BE49-F238E27FC236}">
                <a16:creationId xmlns:a16="http://schemas.microsoft.com/office/drawing/2014/main" id="{B63EFE93-875B-4A36-A60B-EE7446C18106}"/>
              </a:ext>
            </a:extLst>
          </p:cNvPr>
          <p:cNvSpPr txBox="1"/>
          <p:nvPr/>
        </p:nvSpPr>
        <p:spPr>
          <a:xfrm>
            <a:off x="2723320" y="5590762"/>
            <a:ext cx="144713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Sil = 0.03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1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1183821" y="738390"/>
            <a:ext cx="484570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SOMMAIRE</a:t>
            </a:r>
            <a:endParaRPr/>
          </a:p>
        </p:txBody>
      </p:sp>
      <p:cxnSp>
        <p:nvCxnSpPr>
          <p:cNvPr id="104" name="Google Shape;104;p2"/>
          <p:cNvCxnSpPr/>
          <p:nvPr/>
        </p:nvCxnSpPr>
        <p:spPr>
          <a:xfrm>
            <a:off x="740229" y="0"/>
            <a:ext cx="0" cy="6357257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5" name="Google Shape;105;p2"/>
          <p:cNvGrpSpPr/>
          <p:nvPr/>
        </p:nvGrpSpPr>
        <p:grpSpPr>
          <a:xfrm>
            <a:off x="518445" y="1947264"/>
            <a:ext cx="5628861" cy="2451759"/>
            <a:chOff x="518433" y="1757501"/>
            <a:chExt cx="4201583" cy="2451759"/>
          </a:xfrm>
        </p:grpSpPr>
        <p:grpSp>
          <p:nvGrpSpPr>
            <p:cNvPr id="106" name="Google Shape;106;p2"/>
            <p:cNvGrpSpPr/>
            <p:nvPr/>
          </p:nvGrpSpPr>
          <p:grpSpPr>
            <a:xfrm>
              <a:off x="518433" y="1757501"/>
              <a:ext cx="4168415" cy="615553"/>
              <a:chOff x="518433" y="1916578"/>
              <a:chExt cx="4168415" cy="615553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150653" y="1916578"/>
                <a:ext cx="3536195" cy="615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000" dirty="0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Problématique</a:t>
                </a:r>
                <a:r>
                  <a:rPr lang="en-001" sz="2000" dirty="0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et </a:t>
                </a:r>
                <a:r>
                  <a:rPr lang="en-001" sz="2000" dirty="0" err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pré</a:t>
                </a:r>
                <a:r>
                  <a:rPr lang="fr-FR" sz="2000" dirty="0" err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sentation</a:t>
                </a:r>
                <a:r>
                  <a:rPr lang="en-001" sz="2000" dirty="0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du jeux de </a:t>
                </a:r>
                <a:r>
                  <a:rPr lang="fr-FR" sz="2000" dirty="0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données</a:t>
                </a:r>
                <a:endParaRPr lang="fr-FR" dirty="0"/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>
              <a:off x="518433" y="2505054"/>
              <a:ext cx="4201583" cy="307777"/>
              <a:chOff x="518433" y="2447192"/>
              <a:chExt cx="4201583" cy="307777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518433" y="247584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183821" y="2447192"/>
                <a:ext cx="35361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000" dirty="0">
                    <a:solidFill>
                      <a:srgbClr val="002060"/>
                    </a:solidFill>
                    <a:latin typeface="Calibri"/>
                    <a:cs typeface="Calibri"/>
                    <a:sym typeface="Calibri"/>
                  </a:rPr>
                  <a:t>Modélisation</a:t>
                </a:r>
                <a:endParaRPr lang="fr-FR" dirty="0"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518433" y="3187440"/>
              <a:ext cx="4185433" cy="307777"/>
              <a:chOff x="518433" y="2926564"/>
              <a:chExt cx="4185433" cy="307777"/>
            </a:xfrm>
          </p:grpSpPr>
          <p:sp>
            <p:nvSpPr>
              <p:cNvPr id="113" name="Google Shape;113;p2"/>
              <p:cNvSpPr/>
              <p:nvPr/>
            </p:nvSpPr>
            <p:spPr>
              <a:xfrm>
                <a:off x="518433" y="2964305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167671" y="2926564"/>
                <a:ext cx="35361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r>
                  <a:rPr lang="fr-FR" sz="2000" dirty="0">
                    <a:solidFill>
                      <a:srgbClr val="002060"/>
                    </a:solidFill>
                    <a:latin typeface="Calibri"/>
                    <a:cs typeface="Calibri"/>
                    <a:sym typeface="Calibri"/>
                  </a:rPr>
                  <a:t>Présentation du Dashboard</a:t>
                </a:r>
                <a:endParaRPr lang="fr-FR" dirty="0"/>
              </a:p>
            </p:txBody>
          </p:sp>
        </p:grpSp>
        <p:grpSp>
          <p:nvGrpSpPr>
            <p:cNvPr id="115" name="Google Shape;115;p2"/>
            <p:cNvGrpSpPr/>
            <p:nvPr/>
          </p:nvGrpSpPr>
          <p:grpSpPr>
            <a:xfrm>
              <a:off x="518433" y="3846891"/>
              <a:ext cx="4201583" cy="362369"/>
              <a:chOff x="518433" y="3383002"/>
              <a:chExt cx="4201583" cy="362369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518433" y="3513075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183821" y="3383002"/>
                <a:ext cx="35361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000">
                    <a:solidFill>
                      <a:srgbClr val="002060"/>
                    </a:solidFill>
                    <a:latin typeface="Calibri"/>
                    <a:cs typeface="Calibri"/>
                    <a:sym typeface="Calibri"/>
                  </a:rPr>
                  <a:t>Conclusion</a:t>
                </a:r>
                <a:endParaRPr lang="fr-FR"/>
              </a:p>
            </p:txBody>
          </p:sp>
        </p:grpSp>
      </p:grpSp>
      <p:sp>
        <p:nvSpPr>
          <p:cNvPr id="118" name="Google Shape;118;p2"/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2" descr="Cette image est une main d’une femme écrivant sur une feuille de papier. "/>
          <p:cNvGrpSpPr/>
          <p:nvPr/>
        </p:nvGrpSpPr>
        <p:grpSpPr>
          <a:xfrm>
            <a:off x="4482071" y="-1113938"/>
            <a:ext cx="8739666" cy="8952176"/>
            <a:chOff x="4597682" y="-965685"/>
            <a:chExt cx="7594320" cy="7778979"/>
          </a:xfrm>
        </p:grpSpPr>
        <p:sp>
          <p:nvSpPr>
            <p:cNvPr id="121" name="Google Shape;121;p2"/>
            <p:cNvSpPr/>
            <p:nvPr/>
          </p:nvSpPr>
          <p:spPr>
            <a:xfrm>
              <a:off x="4597682" y="-6899"/>
              <a:ext cx="7594319" cy="6820193"/>
            </a:xfrm>
            <a:custGeom>
              <a:avLst/>
              <a:gdLst/>
              <a:ahLst/>
              <a:cxnLst/>
              <a:rect l="l" t="t" r="r" b="b"/>
              <a:pathLst>
                <a:path w="2254" h="2026" extrusionOk="0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013242" y="1441003"/>
              <a:ext cx="4110752" cy="3954852"/>
            </a:xfrm>
            <a:custGeom>
              <a:avLst/>
              <a:gdLst/>
              <a:ahLst/>
              <a:cxnLst/>
              <a:rect l="l" t="t" r="r" b="b"/>
              <a:pathLst>
                <a:path w="2294" h="2207" extrusionOk="0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676266" y="1441003"/>
              <a:ext cx="2981818" cy="1632475"/>
            </a:xfrm>
            <a:custGeom>
              <a:avLst/>
              <a:gdLst/>
              <a:ahLst/>
              <a:cxnLst/>
              <a:rect l="l" t="t" r="r" b="b"/>
              <a:pathLst>
                <a:path w="1664" h="911" extrusionOk="0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108129" y="1426667"/>
              <a:ext cx="1347553" cy="593139"/>
            </a:xfrm>
            <a:custGeom>
              <a:avLst/>
              <a:gdLst/>
              <a:ahLst/>
              <a:cxnLst/>
              <a:rect l="l" t="t" r="r" b="b"/>
              <a:pathLst>
                <a:path w="752" h="331" extrusionOk="0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955812" y="1828066"/>
              <a:ext cx="546548" cy="456950"/>
            </a:xfrm>
            <a:custGeom>
              <a:avLst/>
              <a:gdLst/>
              <a:ahLst/>
              <a:cxnLst/>
              <a:rect l="l" t="t" r="r" b="b"/>
              <a:pathLst>
                <a:path w="162" h="136" extrusionOk="0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077665" y="1996510"/>
              <a:ext cx="424695" cy="288506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1804938" y="-14067"/>
              <a:ext cx="387063" cy="7168"/>
            </a:xfrm>
            <a:custGeom>
              <a:avLst/>
              <a:gdLst/>
              <a:ahLst/>
              <a:cxnLst/>
              <a:rect l="l" t="t" r="r" b="b"/>
              <a:pathLst>
                <a:path w="115" h="2" extrusionOk="0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" name="Google Shape;128;p2"/>
            <p:cNvGrpSpPr/>
            <p:nvPr/>
          </p:nvGrpSpPr>
          <p:grpSpPr>
            <a:xfrm>
              <a:off x="7676266" y="528897"/>
              <a:ext cx="1904853" cy="2230988"/>
              <a:chOff x="7676266" y="528897"/>
              <a:chExt cx="1904853" cy="2230988"/>
            </a:xfrm>
          </p:grpSpPr>
          <p:sp>
            <p:nvSpPr>
              <p:cNvPr id="129" name="Google Shape;129;p2"/>
              <p:cNvSpPr/>
              <p:nvPr/>
            </p:nvSpPr>
            <p:spPr>
              <a:xfrm>
                <a:off x="7676266" y="2195418"/>
                <a:ext cx="589555" cy="564467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8" extrusionOk="0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79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8009570" y="528897"/>
                <a:ext cx="1571548" cy="1774039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7" extrusionOk="0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79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2"/>
            <p:cNvSpPr/>
            <p:nvPr/>
          </p:nvSpPr>
          <p:spPr>
            <a:xfrm>
              <a:off x="7609964" y="1441003"/>
              <a:ext cx="4582038" cy="5372291"/>
            </a:xfrm>
            <a:custGeom>
              <a:avLst/>
              <a:gdLst/>
              <a:ahLst/>
              <a:cxnLst/>
              <a:rect l="l" t="t" r="r" b="b"/>
              <a:pathLst>
                <a:path w="1360" h="1596" extrusionOk="0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  <a:gs pos="100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21066" y="1559272"/>
              <a:ext cx="2833086" cy="2015954"/>
            </a:xfrm>
            <a:custGeom>
              <a:avLst/>
              <a:gdLst/>
              <a:ahLst/>
              <a:cxnLst/>
              <a:rect l="l" t="t" r="r" b="b"/>
              <a:pathLst>
                <a:path w="841" h="599" extrusionOk="0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9860664" y="3197122"/>
              <a:ext cx="964074" cy="677360"/>
            </a:xfrm>
            <a:custGeom>
              <a:avLst/>
              <a:gdLst/>
              <a:ahLst/>
              <a:cxnLst/>
              <a:rect l="l" t="t" r="r" b="b"/>
              <a:pathLst>
                <a:path w="538" h="378" extrusionOk="0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9860664" y="3376318"/>
              <a:ext cx="2331338" cy="3436976"/>
            </a:xfrm>
            <a:custGeom>
              <a:avLst/>
              <a:gdLst/>
              <a:ahLst/>
              <a:cxnLst/>
              <a:rect l="l" t="t" r="r" b="b"/>
              <a:pathLst>
                <a:path w="692" h="1021" extrusionOk="0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  <a:gs pos="100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860664" y="3557306"/>
              <a:ext cx="1782999" cy="2922684"/>
            </a:xfrm>
            <a:custGeom>
              <a:avLst/>
              <a:gdLst/>
              <a:ahLst/>
              <a:cxnLst/>
              <a:rect l="l" t="t" r="r" b="b"/>
              <a:pathLst>
                <a:path w="529" h="868" extrusionOk="0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0">
                  <a:srgbClr val="371DBD"/>
                </a:gs>
                <a:gs pos="44000">
                  <a:srgbClr val="371DBD"/>
                </a:gs>
                <a:gs pos="100000">
                  <a:srgbClr val="5936E0"/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 rot="-676547">
              <a:off x="6655548" y="-439156"/>
              <a:ext cx="5488008" cy="1037277"/>
            </a:xfrm>
            <a:custGeom>
              <a:avLst/>
              <a:gdLst/>
              <a:ahLst/>
              <a:cxnLst/>
              <a:rect l="l" t="t" r="r" b="b"/>
              <a:pathLst>
                <a:path w="5488008" h="1037277" extrusionOk="0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  <a:gs pos="100000">
                  <a:srgbClr val="6672E4"/>
                </a:gs>
              </a:gsLst>
              <a:lin ang="2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7" name="Google Shape;13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33828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C. TF-IDF + LDA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DC5F1557-B2CB-4D54-BACD-1D867F13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32" y="2283063"/>
            <a:ext cx="3916925" cy="2586841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C8AA839D-874B-48DE-93B3-10C4626FE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448" y="1505367"/>
            <a:ext cx="3671119" cy="44310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4E9D6EC8-F04D-7246-B943-BFFAC1313DEC}"/>
                  </a:ext>
                </a:extLst>
              </p14:cNvPr>
              <p14:cNvContentPartPr/>
              <p14:nvPr/>
            </p14:nvContentPartPr>
            <p14:xfrm>
              <a:off x="10532912" y="2487081"/>
              <a:ext cx="181440" cy="16308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4E9D6EC8-F04D-7246-B943-BFFAC1313D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23912" y="2478081"/>
                <a:ext cx="1990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cre 8">
                <a:extLst>
                  <a:ext uri="{FF2B5EF4-FFF2-40B4-BE49-F238E27FC236}">
                    <a16:creationId xmlns:a16="http://schemas.microsoft.com/office/drawing/2014/main" id="{A4B96A68-D526-6146-9328-C708D18DFC87}"/>
                  </a:ext>
                </a:extLst>
              </p14:cNvPr>
              <p14:cNvContentPartPr/>
              <p14:nvPr/>
            </p14:nvContentPartPr>
            <p14:xfrm>
              <a:off x="10436792" y="4637721"/>
              <a:ext cx="183600" cy="281520"/>
            </p14:xfrm>
          </p:contentPart>
        </mc:Choice>
        <mc:Fallback xmlns="">
          <p:pic>
            <p:nvPicPr>
              <p:cNvPr id="8" name="Encre 8">
                <a:extLst>
                  <a:ext uri="{FF2B5EF4-FFF2-40B4-BE49-F238E27FC236}">
                    <a16:creationId xmlns:a16="http://schemas.microsoft.com/office/drawing/2014/main" id="{A4B96A68-D526-6146-9328-C708D18DFC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27792" y="4628709"/>
                <a:ext cx="201240" cy="299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Encre 11">
                <a:extLst>
                  <a:ext uri="{FF2B5EF4-FFF2-40B4-BE49-F238E27FC236}">
                    <a16:creationId xmlns:a16="http://schemas.microsoft.com/office/drawing/2014/main" id="{1B786FBA-2E22-0446-9F7A-A0F552814818}"/>
                  </a:ext>
                </a:extLst>
              </p14:cNvPr>
              <p14:cNvContentPartPr/>
              <p14:nvPr/>
            </p14:nvContentPartPr>
            <p14:xfrm>
              <a:off x="3335432" y="4998801"/>
              <a:ext cx="167400" cy="209160"/>
            </p14:xfrm>
          </p:contentPart>
        </mc:Choice>
        <mc:Fallback xmlns="">
          <p:pic>
            <p:nvPicPr>
              <p:cNvPr id="11" name="Encre 11">
                <a:extLst>
                  <a:ext uri="{FF2B5EF4-FFF2-40B4-BE49-F238E27FC236}">
                    <a16:creationId xmlns:a16="http://schemas.microsoft.com/office/drawing/2014/main" id="{1B786FBA-2E22-0446-9F7A-A0F5528148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6451" y="4989801"/>
                <a:ext cx="185002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055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4163293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D.  Word Embedding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2B6C61BA-CE31-4A76-85D7-F204567D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10" y="2081245"/>
            <a:ext cx="3455233" cy="1327658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CF74A716-79FA-407D-8D27-4DE99E24E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499" y="1149003"/>
            <a:ext cx="2743200" cy="369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2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62003" y="1112171"/>
            <a:ext cx="4163293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D.  Word Embedding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32B99376-C470-4BFE-A15A-0EEBF714A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722" y="1714479"/>
            <a:ext cx="2442088" cy="3084914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42282576-89B2-49D7-9B78-7878C883076E}"/>
              </a:ext>
            </a:extLst>
          </p:cNvPr>
          <p:cNvGrpSpPr/>
          <p:nvPr/>
        </p:nvGrpSpPr>
        <p:grpSpPr>
          <a:xfrm>
            <a:off x="275303" y="1661683"/>
            <a:ext cx="5594553" cy="3270394"/>
            <a:chOff x="226142" y="1618666"/>
            <a:chExt cx="6252085" cy="3442458"/>
          </a:xfrm>
        </p:grpSpPr>
        <p:pic>
          <p:nvPicPr>
            <p:cNvPr id="12" name="Image 6">
              <a:extLst>
                <a:ext uri="{FF2B5EF4-FFF2-40B4-BE49-F238E27FC236}">
                  <a16:creationId xmlns:a16="http://schemas.microsoft.com/office/drawing/2014/main" id="{9EE07E94-1371-4074-9E16-250487DA7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42" y="1618666"/>
              <a:ext cx="6252085" cy="3442458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1E7B75EB-B5EB-4264-AB09-CE29A9B6B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425" y="2009578"/>
              <a:ext cx="1166414" cy="988812"/>
            </a:xfrm>
            <a:prstGeom prst="rect">
              <a:avLst/>
            </a:prstGeom>
          </p:spPr>
        </p:pic>
      </p:grpSp>
      <p:pic>
        <p:nvPicPr>
          <p:cNvPr id="5" name="Image 5">
            <a:extLst>
              <a:ext uri="{FF2B5EF4-FFF2-40B4-BE49-F238E27FC236}">
                <a16:creationId xmlns:a16="http://schemas.microsoft.com/office/drawing/2014/main" id="{E2D5BA58-80A0-475B-A230-C96832DF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4561" y="1837117"/>
            <a:ext cx="3081183" cy="2962540"/>
          </a:xfrm>
          <a:prstGeom prst="rect">
            <a:avLst/>
          </a:prstGeom>
        </p:spPr>
      </p:pic>
      <p:sp>
        <p:nvSpPr>
          <p:cNvPr id="6" name="Google Shape;276;p6">
            <a:extLst>
              <a:ext uri="{FF2B5EF4-FFF2-40B4-BE49-F238E27FC236}">
                <a16:creationId xmlns:a16="http://schemas.microsoft.com/office/drawing/2014/main" id="{C7B1F4A2-287B-453C-84EB-367BDE368566}"/>
              </a:ext>
            </a:extLst>
          </p:cNvPr>
          <p:cNvSpPr txBox="1"/>
          <p:nvPr/>
        </p:nvSpPr>
        <p:spPr>
          <a:xfrm>
            <a:off x="7762353" y="5424842"/>
            <a:ext cx="144713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Sil = 0.03</a:t>
            </a:r>
          </a:p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ARI = 0.37</a:t>
            </a:r>
          </a:p>
          <a:p>
            <a:endParaRPr lang="fr-FR" sz="2000">
              <a:solidFill>
                <a:srgbClr val="002060"/>
              </a:solidFill>
              <a:latin typeface="Quattrocento Sans"/>
              <a:ea typeface="Calibri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76;p6">
            <a:extLst>
              <a:ext uri="{FF2B5EF4-FFF2-40B4-BE49-F238E27FC236}">
                <a16:creationId xmlns:a16="http://schemas.microsoft.com/office/drawing/2014/main" id="{83094C2F-7D8A-458C-AC00-00B6201D9597}"/>
              </a:ext>
            </a:extLst>
          </p:cNvPr>
          <p:cNvSpPr txBox="1"/>
          <p:nvPr/>
        </p:nvSpPr>
        <p:spPr>
          <a:xfrm>
            <a:off x="2888011" y="5405178"/>
            <a:ext cx="144713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>
                <a:solidFill>
                  <a:srgbClr val="002060"/>
                </a:solidFill>
                <a:latin typeface="Quattrocento Sans"/>
              </a:rPr>
              <a:t>Sil = 0.03</a:t>
            </a:r>
          </a:p>
          <a:p>
            <a:endParaRPr lang="fr-FR" sz="1800">
              <a:solidFill>
                <a:srgbClr val="002060"/>
              </a:solidFill>
              <a:latin typeface="Quattrocento Sans"/>
            </a:endParaRPr>
          </a:p>
          <a:p>
            <a:endParaRPr lang="fr-FR" sz="2000">
              <a:solidFill>
                <a:srgbClr val="002060"/>
              </a:solidFill>
              <a:latin typeface="Quattrocento Sans"/>
              <a:ea typeface="Calibri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1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3. Modélisation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E2040481-D9C1-497A-A1A5-80316E757BDF}"/>
              </a:ext>
            </a:extLst>
          </p:cNvPr>
          <p:cNvSpPr txBox="1"/>
          <p:nvPr/>
        </p:nvSpPr>
        <p:spPr>
          <a:xfrm>
            <a:off x="1218987" y="1087590"/>
            <a:ext cx="4163293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D.  Word Embedding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CACAF4B9-1A5A-49BA-A321-8ACDA20C5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44" y="2265310"/>
            <a:ext cx="4482280" cy="4134059"/>
          </a:xfrm>
          <a:prstGeom prst="rect">
            <a:avLst/>
          </a:prstGeom>
        </p:spPr>
      </p:pic>
      <p:sp>
        <p:nvSpPr>
          <p:cNvPr id="13" name="Google Shape;276;p6">
            <a:extLst>
              <a:ext uri="{FF2B5EF4-FFF2-40B4-BE49-F238E27FC236}">
                <a16:creationId xmlns:a16="http://schemas.microsoft.com/office/drawing/2014/main" id="{6CDAB4DE-C922-4AED-BB1A-87649BA1BAAE}"/>
              </a:ext>
            </a:extLst>
          </p:cNvPr>
          <p:cNvSpPr txBox="1"/>
          <p:nvPr/>
        </p:nvSpPr>
        <p:spPr>
          <a:xfrm>
            <a:off x="1931825" y="1818865"/>
            <a:ext cx="4163293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 b="1">
                <a:solidFill>
                  <a:srgbClr val="002060"/>
                </a:solidFill>
                <a:latin typeface="Quattrocento Sans"/>
              </a:rPr>
              <a:t>Matrice de confusion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6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7604A520-0E61-45B3-994C-A0ED2D6BB6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2" t="-111" r="120" b="11576"/>
          <a:stretch/>
        </p:blipFill>
        <p:spPr>
          <a:xfrm>
            <a:off x="6098244" y="2265310"/>
            <a:ext cx="5117910" cy="221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47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5dee39f37_0_50"/>
          <p:cNvSpPr txBox="1"/>
          <p:nvPr/>
        </p:nvSpPr>
        <p:spPr>
          <a:xfrm>
            <a:off x="1189966" y="381971"/>
            <a:ext cx="48456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5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Partie 3 : Computer Vision</a:t>
            </a:r>
            <a:endParaRPr lang="fr-FR" sz="5600" b="1">
              <a:solidFill>
                <a:srgbClr val="002060"/>
              </a:solidFill>
              <a:latin typeface="Quattrocento Sans"/>
              <a:ea typeface="Quattrocento Sans"/>
              <a:cs typeface="Quattrocento Sans"/>
            </a:endParaRPr>
          </a:p>
        </p:txBody>
      </p:sp>
      <p:cxnSp>
        <p:nvCxnSpPr>
          <p:cNvPr id="204" name="Google Shape;204;gd5dee39f37_0_50"/>
          <p:cNvCxnSpPr/>
          <p:nvPr/>
        </p:nvCxnSpPr>
        <p:spPr>
          <a:xfrm>
            <a:off x="740229" y="0"/>
            <a:ext cx="0" cy="6357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" name="Google Shape;205;gd5dee39f37_0_50"/>
          <p:cNvSpPr/>
          <p:nvPr/>
        </p:nvSpPr>
        <p:spPr>
          <a:xfrm>
            <a:off x="713852" y="6330880"/>
            <a:ext cx="52800" cy="528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d5dee39f37_0_50"/>
          <p:cNvSpPr/>
          <p:nvPr/>
        </p:nvSpPr>
        <p:spPr>
          <a:xfrm>
            <a:off x="713852" y="567838"/>
            <a:ext cx="52800" cy="528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gd5dee39f37_0_50" descr="Cette image est une main d’une femme écrivant sur une feuille de papier. "/>
          <p:cNvGrpSpPr/>
          <p:nvPr/>
        </p:nvGrpSpPr>
        <p:grpSpPr>
          <a:xfrm>
            <a:off x="4481997" y="-1110564"/>
            <a:ext cx="8739543" cy="8948693"/>
            <a:chOff x="4597682" y="-962767"/>
            <a:chExt cx="7594320" cy="7776063"/>
          </a:xfrm>
        </p:grpSpPr>
        <p:sp>
          <p:nvSpPr>
            <p:cNvPr id="208" name="Google Shape;208;gd5dee39f37_0_50"/>
            <p:cNvSpPr/>
            <p:nvPr/>
          </p:nvSpPr>
          <p:spPr>
            <a:xfrm>
              <a:off x="4597682" y="-6899"/>
              <a:ext cx="7594318" cy="6820195"/>
            </a:xfrm>
            <a:custGeom>
              <a:avLst/>
              <a:gdLst/>
              <a:ahLst/>
              <a:cxnLst/>
              <a:rect l="l" t="t" r="r" b="b"/>
              <a:pathLst>
                <a:path w="2254" h="2026" extrusionOk="0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126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gd5dee39f37_0_50"/>
            <p:cNvSpPr/>
            <p:nvPr/>
          </p:nvSpPr>
          <p:spPr>
            <a:xfrm>
              <a:off x="7013242" y="1441003"/>
              <a:ext cx="4110751" cy="3954850"/>
            </a:xfrm>
            <a:custGeom>
              <a:avLst/>
              <a:gdLst/>
              <a:ahLst/>
              <a:cxnLst/>
              <a:rect l="l" t="t" r="r" b="b"/>
              <a:pathLst>
                <a:path w="2294" h="2207" extrusionOk="0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gd5dee39f37_0_50"/>
            <p:cNvSpPr/>
            <p:nvPr/>
          </p:nvSpPr>
          <p:spPr>
            <a:xfrm>
              <a:off x="7676266" y="1441003"/>
              <a:ext cx="2981817" cy="1632476"/>
            </a:xfrm>
            <a:custGeom>
              <a:avLst/>
              <a:gdLst/>
              <a:ahLst/>
              <a:cxnLst/>
              <a:rect l="l" t="t" r="r" b="b"/>
              <a:pathLst>
                <a:path w="1664" h="911" extrusionOk="0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gd5dee39f37_0_50"/>
            <p:cNvSpPr/>
            <p:nvPr/>
          </p:nvSpPr>
          <p:spPr>
            <a:xfrm>
              <a:off x="8108129" y="1426667"/>
              <a:ext cx="1347554" cy="593139"/>
            </a:xfrm>
            <a:custGeom>
              <a:avLst/>
              <a:gdLst/>
              <a:ahLst/>
              <a:cxnLst/>
              <a:rect l="l" t="t" r="r" b="b"/>
              <a:pathLst>
                <a:path w="752" h="331" extrusionOk="0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gd5dee39f37_0_50"/>
            <p:cNvSpPr/>
            <p:nvPr/>
          </p:nvSpPr>
          <p:spPr>
            <a:xfrm>
              <a:off x="7955812" y="1828066"/>
              <a:ext cx="546548" cy="456950"/>
            </a:xfrm>
            <a:custGeom>
              <a:avLst/>
              <a:gdLst/>
              <a:ahLst/>
              <a:cxnLst/>
              <a:rect l="l" t="t" r="r" b="b"/>
              <a:pathLst>
                <a:path w="162" h="136" extrusionOk="0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gd5dee39f37_0_50"/>
            <p:cNvSpPr/>
            <p:nvPr/>
          </p:nvSpPr>
          <p:spPr>
            <a:xfrm>
              <a:off x="8077665" y="1996510"/>
              <a:ext cx="424695" cy="288506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gd5dee39f37_0_50"/>
            <p:cNvSpPr/>
            <p:nvPr/>
          </p:nvSpPr>
          <p:spPr>
            <a:xfrm>
              <a:off x="11804938" y="-14067"/>
              <a:ext cx="387063" cy="7168"/>
            </a:xfrm>
            <a:custGeom>
              <a:avLst/>
              <a:gdLst/>
              <a:ahLst/>
              <a:cxnLst/>
              <a:rect l="l" t="t" r="r" b="b"/>
              <a:pathLst>
                <a:path w="115" h="2" extrusionOk="0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215;gd5dee39f37_0_50"/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</p:grpSpPr>
          <p:sp>
            <p:nvSpPr>
              <p:cNvPr id="216" name="Google Shape;216;gd5dee39f37_0_50"/>
              <p:cNvSpPr/>
              <p:nvPr/>
            </p:nvSpPr>
            <p:spPr>
              <a:xfrm>
                <a:off x="7676266" y="2195418"/>
                <a:ext cx="589555" cy="564467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8" extrusionOk="0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gd5dee39f37_0_50"/>
              <p:cNvSpPr/>
              <p:nvPr/>
            </p:nvSpPr>
            <p:spPr>
              <a:xfrm>
                <a:off x="8009570" y="528897"/>
                <a:ext cx="1571548" cy="1774039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7" extrusionOk="0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gd5dee39f37_0_50"/>
            <p:cNvSpPr/>
            <p:nvPr/>
          </p:nvSpPr>
          <p:spPr>
            <a:xfrm>
              <a:off x="7609964" y="1441003"/>
              <a:ext cx="4582037" cy="5372292"/>
            </a:xfrm>
            <a:custGeom>
              <a:avLst/>
              <a:gdLst/>
              <a:ahLst/>
              <a:cxnLst/>
              <a:rect l="l" t="t" r="r" b="b"/>
              <a:pathLst>
                <a:path w="1360" h="1596" extrusionOk="0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  <a:gs pos="100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d5dee39f37_0_50"/>
            <p:cNvSpPr/>
            <p:nvPr/>
          </p:nvSpPr>
          <p:spPr>
            <a:xfrm>
              <a:off x="7721066" y="1559272"/>
              <a:ext cx="2833085" cy="2015954"/>
            </a:xfrm>
            <a:custGeom>
              <a:avLst/>
              <a:gdLst/>
              <a:ahLst/>
              <a:cxnLst/>
              <a:rect l="l" t="t" r="r" b="b"/>
              <a:pathLst>
                <a:path w="841" h="599" extrusionOk="0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d5dee39f37_0_50"/>
            <p:cNvSpPr/>
            <p:nvPr/>
          </p:nvSpPr>
          <p:spPr>
            <a:xfrm>
              <a:off x="9860664" y="3197122"/>
              <a:ext cx="964074" cy="677360"/>
            </a:xfrm>
            <a:custGeom>
              <a:avLst/>
              <a:gdLst/>
              <a:ahLst/>
              <a:cxnLst/>
              <a:rect l="l" t="t" r="r" b="b"/>
              <a:pathLst>
                <a:path w="538" h="378" extrusionOk="0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gd5dee39f37_0_50"/>
            <p:cNvSpPr/>
            <p:nvPr/>
          </p:nvSpPr>
          <p:spPr>
            <a:xfrm>
              <a:off x="9860664" y="3376318"/>
              <a:ext cx="2331338" cy="3436977"/>
            </a:xfrm>
            <a:custGeom>
              <a:avLst/>
              <a:gdLst/>
              <a:ahLst/>
              <a:cxnLst/>
              <a:rect l="l" t="t" r="r" b="b"/>
              <a:pathLst>
                <a:path w="692" h="1021" extrusionOk="0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  <a:gs pos="100000">
                  <a:srgbClr val="3E04A9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gd5dee39f37_0_50"/>
            <p:cNvSpPr/>
            <p:nvPr/>
          </p:nvSpPr>
          <p:spPr>
            <a:xfrm>
              <a:off x="9860664" y="3557306"/>
              <a:ext cx="1782998" cy="2922684"/>
            </a:xfrm>
            <a:custGeom>
              <a:avLst/>
              <a:gdLst/>
              <a:ahLst/>
              <a:cxnLst/>
              <a:rect l="l" t="t" r="r" b="b"/>
              <a:pathLst>
                <a:path w="529" h="868" extrusionOk="0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0">
                  <a:srgbClr val="371DBD"/>
                </a:gs>
                <a:gs pos="44000">
                  <a:srgbClr val="371DBD"/>
                </a:gs>
                <a:gs pos="100000">
                  <a:srgbClr val="5936E0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d5dee39f37_0_50"/>
            <p:cNvSpPr/>
            <p:nvPr/>
          </p:nvSpPr>
          <p:spPr>
            <a:xfrm rot="-675222">
              <a:off x="6655520" y="-437650"/>
              <a:ext cx="5483684" cy="1036460"/>
            </a:xfrm>
            <a:custGeom>
              <a:avLst/>
              <a:gdLst/>
              <a:ahLst/>
              <a:cxnLst/>
              <a:rect l="l" t="t" r="r" b="b"/>
              <a:pathLst>
                <a:path w="5488008" h="1037277" extrusionOk="0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  <a:gs pos="100000">
                  <a:srgbClr val="6672E4"/>
                </a:gs>
              </a:gsLst>
              <a:lin ang="2399891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4" name="Google Shape;224;gd5dee39f37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d5dee39f37_0_50"/>
          <p:cNvSpPr txBox="1"/>
          <p:nvPr/>
        </p:nvSpPr>
        <p:spPr>
          <a:xfrm>
            <a:off x="8763000" y="65087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8;p2">
            <a:extLst>
              <a:ext uri="{FF2B5EF4-FFF2-40B4-BE49-F238E27FC236}">
                <a16:creationId xmlns:a16="http://schemas.microsoft.com/office/drawing/2014/main" id="{C7BDF478-E3A0-4D1C-BA8F-66B84A387AB5}"/>
              </a:ext>
            </a:extLst>
          </p:cNvPr>
          <p:cNvSpPr/>
          <p:nvPr/>
        </p:nvSpPr>
        <p:spPr>
          <a:xfrm>
            <a:off x="1291688" y="3483554"/>
            <a:ext cx="4737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1. SIFT</a:t>
            </a:r>
            <a:endParaRPr/>
          </a:p>
        </p:txBody>
      </p:sp>
      <p:sp>
        <p:nvSpPr>
          <p:cNvPr id="3" name="Google Shape;107;p2">
            <a:extLst>
              <a:ext uri="{FF2B5EF4-FFF2-40B4-BE49-F238E27FC236}">
                <a16:creationId xmlns:a16="http://schemas.microsoft.com/office/drawing/2014/main" id="{D3CF2722-7A00-4C8D-A1B2-E7D07A686BDE}"/>
              </a:ext>
            </a:extLst>
          </p:cNvPr>
          <p:cNvSpPr/>
          <p:nvPr/>
        </p:nvSpPr>
        <p:spPr>
          <a:xfrm>
            <a:off x="444703" y="3517450"/>
            <a:ext cx="594280" cy="232296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7;p2">
            <a:extLst>
              <a:ext uri="{FF2B5EF4-FFF2-40B4-BE49-F238E27FC236}">
                <a16:creationId xmlns:a16="http://schemas.microsoft.com/office/drawing/2014/main" id="{D5E47171-9200-4302-89B1-7CAC2EA90511}"/>
              </a:ext>
            </a:extLst>
          </p:cNvPr>
          <p:cNvSpPr/>
          <p:nvPr/>
        </p:nvSpPr>
        <p:spPr>
          <a:xfrm>
            <a:off x="444703" y="4138111"/>
            <a:ext cx="594280" cy="232296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8;p2">
            <a:extLst>
              <a:ext uri="{FF2B5EF4-FFF2-40B4-BE49-F238E27FC236}">
                <a16:creationId xmlns:a16="http://schemas.microsoft.com/office/drawing/2014/main" id="{7FC79AA1-B8B0-4609-ADDE-FA3A0506BA23}"/>
              </a:ext>
            </a:extLst>
          </p:cNvPr>
          <p:cNvSpPr/>
          <p:nvPr/>
        </p:nvSpPr>
        <p:spPr>
          <a:xfrm>
            <a:off x="1260961" y="4104215"/>
            <a:ext cx="4737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2. Transfer Learning</a:t>
            </a:r>
            <a:endParaRPr/>
          </a:p>
        </p:txBody>
      </p:sp>
      <p:sp>
        <p:nvSpPr>
          <p:cNvPr id="31" name="Google Shape;107;p2">
            <a:extLst>
              <a:ext uri="{FF2B5EF4-FFF2-40B4-BE49-F238E27FC236}">
                <a16:creationId xmlns:a16="http://schemas.microsoft.com/office/drawing/2014/main" id="{C212EB1E-8129-414A-927D-0D4FC680DA46}"/>
              </a:ext>
            </a:extLst>
          </p:cNvPr>
          <p:cNvSpPr/>
          <p:nvPr/>
        </p:nvSpPr>
        <p:spPr>
          <a:xfrm>
            <a:off x="444703" y="4758772"/>
            <a:ext cx="594280" cy="232296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8;p2">
            <a:extLst>
              <a:ext uri="{FF2B5EF4-FFF2-40B4-BE49-F238E27FC236}">
                <a16:creationId xmlns:a16="http://schemas.microsoft.com/office/drawing/2014/main" id="{E6CF9842-BE8C-4E8E-9A25-9016DC1BCB3F}"/>
              </a:ext>
            </a:extLst>
          </p:cNvPr>
          <p:cNvSpPr/>
          <p:nvPr/>
        </p:nvSpPr>
        <p:spPr>
          <a:xfrm>
            <a:off x="1260960" y="4724875"/>
            <a:ext cx="4737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3. Résultats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935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1. SIFT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 7" descr="Une image contenant texte, très coloré&#10;&#10;Description générée automatiquement">
            <a:extLst>
              <a:ext uri="{FF2B5EF4-FFF2-40B4-BE49-F238E27FC236}">
                <a16:creationId xmlns:a16="http://schemas.microsoft.com/office/drawing/2014/main" id="{90086601-BF0D-4007-9A50-3EEF78AAF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5" y="1714499"/>
            <a:ext cx="2262268" cy="30609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056004C-6ED3-804A-A25D-9416D117C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492" y="1295860"/>
            <a:ext cx="1480578" cy="6255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cre 9">
                <a:extLst>
                  <a:ext uri="{FF2B5EF4-FFF2-40B4-BE49-F238E27FC236}">
                    <a16:creationId xmlns:a16="http://schemas.microsoft.com/office/drawing/2014/main" id="{B554883F-9AB8-D34E-B700-244C6A8664CA}"/>
                  </a:ext>
                </a:extLst>
              </p14:cNvPr>
              <p14:cNvContentPartPr/>
              <p14:nvPr/>
            </p14:nvContentPartPr>
            <p14:xfrm>
              <a:off x="2177590" y="1866989"/>
              <a:ext cx="2036520" cy="516240"/>
            </p14:xfrm>
          </p:contentPart>
        </mc:Choice>
        <mc:Fallback xmlns="">
          <p:pic>
            <p:nvPicPr>
              <p:cNvPr id="9" name="Encre 9">
                <a:extLst>
                  <a:ext uri="{FF2B5EF4-FFF2-40B4-BE49-F238E27FC236}">
                    <a16:creationId xmlns:a16="http://schemas.microsoft.com/office/drawing/2014/main" id="{B554883F-9AB8-D34E-B700-244C6A8664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8592" y="1857995"/>
                <a:ext cx="2054157" cy="533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Encre 14">
                <a:extLst>
                  <a:ext uri="{FF2B5EF4-FFF2-40B4-BE49-F238E27FC236}">
                    <a16:creationId xmlns:a16="http://schemas.microsoft.com/office/drawing/2014/main" id="{E52C1241-CA5D-9848-A6A8-DE94FDA9F815}"/>
                  </a:ext>
                </a:extLst>
              </p14:cNvPr>
              <p14:cNvContentPartPr/>
              <p14:nvPr/>
            </p14:nvContentPartPr>
            <p14:xfrm>
              <a:off x="2381350" y="1881389"/>
              <a:ext cx="1828440" cy="1455480"/>
            </p14:xfrm>
          </p:contentPart>
        </mc:Choice>
        <mc:Fallback xmlns="">
          <p:pic>
            <p:nvPicPr>
              <p:cNvPr id="13" name="Encre 14">
                <a:extLst>
                  <a:ext uri="{FF2B5EF4-FFF2-40B4-BE49-F238E27FC236}">
                    <a16:creationId xmlns:a16="http://schemas.microsoft.com/office/drawing/2014/main" id="{E52C1241-CA5D-9848-A6A8-DE94FDA9F8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72352" y="1872391"/>
                <a:ext cx="1846077" cy="1473116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 13">
            <a:extLst>
              <a:ext uri="{FF2B5EF4-FFF2-40B4-BE49-F238E27FC236}">
                <a16:creationId xmlns:a16="http://schemas.microsoft.com/office/drawing/2014/main" id="{3EE2B92F-4355-48AB-9F24-0CD89DC2AF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7773" y="462456"/>
            <a:ext cx="3647268" cy="2497630"/>
          </a:xfrm>
          <a:prstGeom prst="rect">
            <a:avLst/>
          </a:prstGeom>
        </p:spPr>
      </p:pic>
      <p:pic>
        <p:nvPicPr>
          <p:cNvPr id="2" name="Image 2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96915131-03FE-4C6E-B814-3DFA35F213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8519" y="3242705"/>
            <a:ext cx="4506131" cy="2096777"/>
          </a:xfrm>
          <a:prstGeom prst="rect">
            <a:avLst/>
          </a:pr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306DBB5B-3697-42AA-8D27-DDA2F8FC42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7756" y="3319083"/>
            <a:ext cx="2743200" cy="2079633"/>
          </a:xfrm>
          <a:prstGeom prst="rect">
            <a:avLst/>
          </a:prstGeom>
        </p:spPr>
      </p:pic>
      <p:pic>
        <p:nvPicPr>
          <p:cNvPr id="4" name="Image 3" descr="Une image contenant tableau blanc&#10;&#10;Description générée automatiquement">
            <a:extLst>
              <a:ext uri="{FF2B5EF4-FFF2-40B4-BE49-F238E27FC236}">
                <a16:creationId xmlns:a16="http://schemas.microsoft.com/office/drawing/2014/main" id="{FB4E7808-8760-44AF-A4FB-DCCEF0BD2F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93054" y="5759290"/>
            <a:ext cx="5258360" cy="52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1. SIFT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94;gd5dee39f37_1_1">
            <a:extLst>
              <a:ext uri="{FF2B5EF4-FFF2-40B4-BE49-F238E27FC236}">
                <a16:creationId xmlns:a16="http://schemas.microsoft.com/office/drawing/2014/main" id="{2C71FB2C-AA23-4217-84F4-3851E717EE39}"/>
              </a:ext>
            </a:extLst>
          </p:cNvPr>
          <p:cNvSpPr txBox="1"/>
          <p:nvPr/>
        </p:nvSpPr>
        <p:spPr>
          <a:xfrm>
            <a:off x="548216" y="1258006"/>
            <a:ext cx="492094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Étapes 1 : Création des descripteurs par image et pour toutes les images</a:t>
            </a:r>
            <a:endParaRPr lang="fr-FR" sz="2000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447DBB8-3412-D843-A6D1-75BA2F2D4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587" y="206644"/>
            <a:ext cx="1992698" cy="3124913"/>
          </a:xfrm>
          <a:prstGeom prst="rect">
            <a:avLst/>
          </a:prstGeom>
        </p:spPr>
      </p:pic>
      <p:sp>
        <p:nvSpPr>
          <p:cNvPr id="8" name="Google Shape;294;gd5dee39f37_1_1">
            <a:extLst>
              <a:ext uri="{FF2B5EF4-FFF2-40B4-BE49-F238E27FC236}">
                <a16:creationId xmlns:a16="http://schemas.microsoft.com/office/drawing/2014/main" id="{536249B5-DA37-47F7-86E3-09B660ED53D9}"/>
              </a:ext>
            </a:extLst>
          </p:cNvPr>
          <p:cNvSpPr txBox="1"/>
          <p:nvPr/>
        </p:nvSpPr>
        <p:spPr>
          <a:xfrm>
            <a:off x="-246073" y="2187905"/>
            <a:ext cx="49209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180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Étape 2 : Regrouper ces descripteurs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1A5B5A5-9289-634E-8521-32A93494B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269" y="399350"/>
            <a:ext cx="2284450" cy="18756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cre 8">
                <a:extLst>
                  <a:ext uri="{FF2B5EF4-FFF2-40B4-BE49-F238E27FC236}">
                    <a16:creationId xmlns:a16="http://schemas.microsoft.com/office/drawing/2014/main" id="{6E9C7043-D891-F243-9265-43DA3A5E3B54}"/>
                  </a:ext>
                </a:extLst>
              </p14:cNvPr>
              <p14:cNvContentPartPr/>
              <p14:nvPr/>
            </p14:nvContentPartPr>
            <p14:xfrm>
              <a:off x="5798192" y="473961"/>
              <a:ext cx="192600" cy="340560"/>
            </p14:xfrm>
          </p:contentPart>
        </mc:Choice>
        <mc:Fallback xmlns="">
          <p:pic>
            <p:nvPicPr>
              <p:cNvPr id="7" name="Encre 8">
                <a:extLst>
                  <a:ext uri="{FF2B5EF4-FFF2-40B4-BE49-F238E27FC236}">
                    <a16:creationId xmlns:a16="http://schemas.microsoft.com/office/drawing/2014/main" id="{6E9C7043-D891-F243-9265-43DA3A5E3B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9175" y="464961"/>
                <a:ext cx="210273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6">
                <a:extLst>
                  <a:ext uri="{FF2B5EF4-FFF2-40B4-BE49-F238E27FC236}">
                    <a16:creationId xmlns:a16="http://schemas.microsoft.com/office/drawing/2014/main" id="{805F15E5-84DD-DC49-B53D-20FFE75D6B6F}"/>
                  </a:ext>
                </a:extLst>
              </p14:cNvPr>
              <p14:cNvContentPartPr/>
              <p14:nvPr/>
            </p14:nvContentPartPr>
            <p14:xfrm>
              <a:off x="9335552" y="441921"/>
              <a:ext cx="281880" cy="379800"/>
            </p14:xfrm>
          </p:contentPart>
        </mc:Choice>
        <mc:Fallback xmlns="">
          <p:pic>
            <p:nvPicPr>
              <p:cNvPr id="15" name="Encre 16">
                <a:extLst>
                  <a:ext uri="{FF2B5EF4-FFF2-40B4-BE49-F238E27FC236}">
                    <a16:creationId xmlns:a16="http://schemas.microsoft.com/office/drawing/2014/main" id="{805F15E5-84DD-DC49-B53D-20FFE75D6B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26563" y="432921"/>
                <a:ext cx="299498" cy="39744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Google Shape;294;gd5dee39f37_1_1">
            <a:extLst>
              <a:ext uri="{FF2B5EF4-FFF2-40B4-BE49-F238E27FC236}">
                <a16:creationId xmlns:a16="http://schemas.microsoft.com/office/drawing/2014/main" id="{56C0E7BF-B20D-4D42-B417-8CE7158F59F8}"/>
              </a:ext>
            </a:extLst>
          </p:cNvPr>
          <p:cNvSpPr txBox="1"/>
          <p:nvPr/>
        </p:nvSpPr>
        <p:spPr>
          <a:xfrm>
            <a:off x="96181" y="2801379"/>
            <a:ext cx="49209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180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Étape 3 : Création d'histogramme par image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C95D682-531C-5F47-8967-E71B50AB03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7249" y="2831886"/>
            <a:ext cx="2825891" cy="1723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Encre 23">
                <a:extLst>
                  <a:ext uri="{FF2B5EF4-FFF2-40B4-BE49-F238E27FC236}">
                    <a16:creationId xmlns:a16="http://schemas.microsoft.com/office/drawing/2014/main" id="{0AD64D7F-8692-E540-9195-60067120BA9E}"/>
                  </a:ext>
                </a:extLst>
              </p14:cNvPr>
              <p14:cNvContentPartPr/>
              <p14:nvPr/>
            </p14:nvContentPartPr>
            <p14:xfrm>
              <a:off x="5999072" y="2739081"/>
              <a:ext cx="257400" cy="294480"/>
            </p14:xfrm>
          </p:contentPart>
        </mc:Choice>
        <mc:Fallback xmlns="">
          <p:pic>
            <p:nvPicPr>
              <p:cNvPr id="23" name="Encre 23">
                <a:extLst>
                  <a:ext uri="{FF2B5EF4-FFF2-40B4-BE49-F238E27FC236}">
                    <a16:creationId xmlns:a16="http://schemas.microsoft.com/office/drawing/2014/main" id="{0AD64D7F-8692-E540-9195-60067120BA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90072" y="2730081"/>
                <a:ext cx="275040" cy="312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Google Shape;294;gd5dee39f37_1_1">
            <a:extLst>
              <a:ext uri="{FF2B5EF4-FFF2-40B4-BE49-F238E27FC236}">
                <a16:creationId xmlns:a16="http://schemas.microsoft.com/office/drawing/2014/main" id="{6D957901-1B04-4960-B3BC-FD443E64FE4A}"/>
              </a:ext>
            </a:extLst>
          </p:cNvPr>
          <p:cNvSpPr txBox="1"/>
          <p:nvPr/>
        </p:nvSpPr>
        <p:spPr>
          <a:xfrm>
            <a:off x="141383" y="3369649"/>
            <a:ext cx="49209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180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Étape 4 : Réduction de dimension / clustering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18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6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1. SIFT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179C5FD4-9A0C-46FB-A79A-0BA079410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0" y="1351826"/>
            <a:ext cx="4396352" cy="3185705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AA925AA1-F123-44C1-8E7A-81FDA96D9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59" y="1713108"/>
            <a:ext cx="2743200" cy="2553547"/>
          </a:xfrm>
          <a:prstGeom prst="rect">
            <a:avLst/>
          </a:prstGeom>
        </p:spPr>
      </p:pic>
      <p:pic>
        <p:nvPicPr>
          <p:cNvPr id="5" name="Image 8">
            <a:extLst>
              <a:ext uri="{FF2B5EF4-FFF2-40B4-BE49-F238E27FC236}">
                <a16:creationId xmlns:a16="http://schemas.microsoft.com/office/drawing/2014/main" id="{39FCAFC6-B171-44B5-A699-7F668A8F0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264" y="1854139"/>
            <a:ext cx="4034725" cy="24135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6D393131-A56F-2D41-9D32-2B5501048B78}"/>
                  </a:ext>
                </a:extLst>
              </p14:cNvPr>
              <p14:cNvContentPartPr/>
              <p14:nvPr/>
            </p14:nvContentPartPr>
            <p14:xfrm>
              <a:off x="6204272" y="3351081"/>
              <a:ext cx="1797840" cy="27540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6D393131-A56F-2D41-9D32-2B5501048B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5272" y="3342081"/>
                <a:ext cx="1815480" cy="2930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Google Shape;294;gd5dee39f37_1_1">
            <a:extLst>
              <a:ext uri="{FF2B5EF4-FFF2-40B4-BE49-F238E27FC236}">
                <a16:creationId xmlns:a16="http://schemas.microsoft.com/office/drawing/2014/main" id="{8A044954-0E3E-47D1-A7D5-DD007A5413A5}"/>
              </a:ext>
            </a:extLst>
          </p:cNvPr>
          <p:cNvSpPr txBox="1"/>
          <p:nvPr/>
        </p:nvSpPr>
        <p:spPr>
          <a:xfrm>
            <a:off x="309281" y="4951767"/>
            <a:ext cx="49209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180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ARI = 0.02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97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2. Transfer Learning 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FA012502-C85E-4E06-A5C4-914CDAB2D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586" y="2450670"/>
            <a:ext cx="6409945" cy="3511787"/>
          </a:xfrm>
          <a:prstGeom prst="rect">
            <a:avLst/>
          </a:prstGeom>
        </p:spPr>
      </p:pic>
      <p:sp>
        <p:nvSpPr>
          <p:cNvPr id="7" name="Google Shape;294;gd5dee39f37_1_1">
            <a:extLst>
              <a:ext uri="{FF2B5EF4-FFF2-40B4-BE49-F238E27FC236}">
                <a16:creationId xmlns:a16="http://schemas.microsoft.com/office/drawing/2014/main" id="{048AA10E-1CAB-4027-9A5E-21768C43B5AA}"/>
              </a:ext>
            </a:extLst>
          </p:cNvPr>
          <p:cNvSpPr txBox="1"/>
          <p:nvPr/>
        </p:nvSpPr>
        <p:spPr>
          <a:xfrm>
            <a:off x="3588782" y="1558429"/>
            <a:ext cx="49209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1800" b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VGG16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42F1598C-08B5-D44A-BD23-CA6737895E35}"/>
                  </a:ext>
                </a:extLst>
              </p14:cNvPr>
              <p14:cNvContentPartPr/>
              <p14:nvPr/>
            </p14:nvContentPartPr>
            <p14:xfrm>
              <a:off x="5998291" y="1227777"/>
              <a:ext cx="49320" cy="12420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42F1598C-08B5-D44A-BD23-CA6737895E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9356" y="1218777"/>
                <a:ext cx="66832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B63A291A-CF1D-DA4E-B788-1B73FC24D6AD}"/>
                  </a:ext>
                </a:extLst>
              </p14:cNvPr>
              <p14:cNvContentPartPr/>
              <p14:nvPr/>
            </p14:nvContentPartPr>
            <p14:xfrm>
              <a:off x="6432091" y="1324617"/>
              <a:ext cx="75240" cy="9756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B63A291A-CF1D-DA4E-B788-1B73FC24D6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23048" y="1315650"/>
                <a:ext cx="92965" cy="115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4AC8E76F-E45F-1F49-93A7-0A9F1CCCEC4F}"/>
                  </a:ext>
                </a:extLst>
              </p14:cNvPr>
              <p14:cNvContentPartPr/>
              <p14:nvPr/>
            </p14:nvContentPartPr>
            <p14:xfrm>
              <a:off x="6578251" y="1667697"/>
              <a:ext cx="147240" cy="5292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4AC8E76F-E45F-1F49-93A7-0A9F1CCCEC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9251" y="1658697"/>
                <a:ext cx="1648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FEC4F0DA-4848-4C4F-A818-18314DFFCD3D}"/>
                  </a:ext>
                </a:extLst>
              </p14:cNvPr>
              <p14:cNvContentPartPr/>
              <p14:nvPr/>
            </p14:nvContentPartPr>
            <p14:xfrm>
              <a:off x="6397171" y="2028417"/>
              <a:ext cx="65160" cy="12528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FEC4F0DA-4848-4C4F-A818-18314DFFCD3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8171" y="2019443"/>
                <a:ext cx="82800" cy="142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0AF4B026-D4E3-0F41-99C6-CCFD5AD9C1D5}"/>
                  </a:ext>
                </a:extLst>
              </p14:cNvPr>
              <p14:cNvContentPartPr/>
              <p14:nvPr/>
            </p14:nvContentPartPr>
            <p14:xfrm>
              <a:off x="5935651" y="2009337"/>
              <a:ext cx="65520" cy="15732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0AF4B026-D4E3-0F41-99C6-CCFD5AD9C1D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26651" y="2000337"/>
                <a:ext cx="83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600925B5-F710-E34C-AB73-ED4E319D8789}"/>
                  </a:ext>
                </a:extLst>
              </p14:cNvPr>
              <p14:cNvContentPartPr/>
              <p14:nvPr/>
            </p14:nvContentPartPr>
            <p14:xfrm>
              <a:off x="5483851" y="1936617"/>
              <a:ext cx="195840" cy="8856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600925B5-F710-E34C-AB73-ED4E319D87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74851" y="1927617"/>
                <a:ext cx="2134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0ED6DA10-B7B9-804A-821E-C47D5808835A}"/>
                  </a:ext>
                </a:extLst>
              </p14:cNvPr>
              <p14:cNvContentPartPr/>
              <p14:nvPr/>
            </p14:nvContentPartPr>
            <p14:xfrm>
              <a:off x="5394571" y="1611897"/>
              <a:ext cx="133920" cy="11988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0ED6DA10-B7B9-804A-821E-C47D5808835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85595" y="1602897"/>
                <a:ext cx="151513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B07611E1-E95C-9349-A61D-ED753EBE84E5}"/>
                  </a:ext>
                </a:extLst>
              </p14:cNvPr>
              <p14:cNvContentPartPr/>
              <p14:nvPr/>
            </p14:nvContentPartPr>
            <p14:xfrm>
              <a:off x="5656291" y="1314537"/>
              <a:ext cx="51480" cy="10764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B07611E1-E95C-9349-A61D-ED753EBE84E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47228" y="1305537"/>
                <a:ext cx="69244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E9C00FB6-489A-3B4E-86BB-6F7163774274}"/>
                  </a:ext>
                </a:extLst>
              </p14:cNvPr>
              <p14:cNvContentPartPr/>
              <p14:nvPr/>
            </p14:nvContentPartPr>
            <p14:xfrm>
              <a:off x="7087011" y="4930967"/>
              <a:ext cx="492676" cy="631762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E9C00FB6-489A-3B4E-86BB-6F716377427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78007" y="4921968"/>
                <a:ext cx="510323" cy="649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Encre 19">
                <a:extLst>
                  <a:ext uri="{FF2B5EF4-FFF2-40B4-BE49-F238E27FC236}">
                    <a16:creationId xmlns:a16="http://schemas.microsoft.com/office/drawing/2014/main" id="{E79F3501-09B8-0843-8376-A0CC647E5084}"/>
                  </a:ext>
                </a:extLst>
              </p14:cNvPr>
              <p14:cNvContentPartPr/>
              <p14:nvPr/>
            </p14:nvContentPartPr>
            <p14:xfrm>
              <a:off x="7461051" y="4556729"/>
              <a:ext cx="1015952" cy="295360"/>
            </p14:xfrm>
          </p:contentPart>
        </mc:Choice>
        <mc:Fallback xmlns="">
          <p:pic>
            <p:nvPicPr>
              <p:cNvPr id="19" name="Encre 19">
                <a:extLst>
                  <a:ext uri="{FF2B5EF4-FFF2-40B4-BE49-F238E27FC236}">
                    <a16:creationId xmlns:a16="http://schemas.microsoft.com/office/drawing/2014/main" id="{E79F3501-09B8-0843-8376-A0CC647E508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52054" y="4547724"/>
                <a:ext cx="1033586" cy="3130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303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2. Transfer Learning 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Image 12">
            <a:extLst>
              <a:ext uri="{FF2B5EF4-FFF2-40B4-BE49-F238E27FC236}">
                <a16:creationId xmlns:a16="http://schemas.microsoft.com/office/drawing/2014/main" id="{19DBD9B6-9B3A-4F89-86DB-7ACBA293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56" y="1065341"/>
            <a:ext cx="3667594" cy="5258220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4B9ED3E9-0802-418B-8131-1BA2E7BF7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484648"/>
            <a:ext cx="4348396" cy="38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5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5dee39f37_0_10"/>
          <p:cNvSpPr txBox="1"/>
          <p:nvPr/>
        </p:nvSpPr>
        <p:spPr>
          <a:xfrm>
            <a:off x="1183821" y="738390"/>
            <a:ext cx="4845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Partie 1 : Problématique</a:t>
            </a:r>
            <a:endParaRPr sz="3800" b="1"/>
          </a:p>
        </p:txBody>
      </p:sp>
      <p:cxnSp>
        <p:nvCxnSpPr>
          <p:cNvPr id="145" name="Google Shape;145;gd5dee39f37_0_10"/>
          <p:cNvCxnSpPr/>
          <p:nvPr/>
        </p:nvCxnSpPr>
        <p:spPr>
          <a:xfrm>
            <a:off x="740229" y="0"/>
            <a:ext cx="0" cy="6357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gd5dee39f37_0_10"/>
          <p:cNvSpPr/>
          <p:nvPr/>
        </p:nvSpPr>
        <p:spPr>
          <a:xfrm>
            <a:off x="713852" y="6330880"/>
            <a:ext cx="52800" cy="528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d5dee39f37_0_10"/>
          <p:cNvSpPr/>
          <p:nvPr/>
        </p:nvSpPr>
        <p:spPr>
          <a:xfrm>
            <a:off x="713852" y="567838"/>
            <a:ext cx="52800" cy="528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gd5dee39f37_0_10" descr="Cette image est une main d’une femme écrivant sur une feuille de papier. "/>
          <p:cNvGrpSpPr/>
          <p:nvPr/>
        </p:nvGrpSpPr>
        <p:grpSpPr>
          <a:xfrm>
            <a:off x="4481997" y="-1110564"/>
            <a:ext cx="8739543" cy="8948693"/>
            <a:chOff x="4597682" y="-962767"/>
            <a:chExt cx="7594320" cy="7776063"/>
          </a:xfrm>
        </p:grpSpPr>
        <p:sp>
          <p:nvSpPr>
            <p:cNvPr id="149" name="Google Shape;149;gd5dee39f37_0_10"/>
            <p:cNvSpPr/>
            <p:nvPr/>
          </p:nvSpPr>
          <p:spPr>
            <a:xfrm>
              <a:off x="4597682" y="-6899"/>
              <a:ext cx="7594318" cy="6820195"/>
            </a:xfrm>
            <a:custGeom>
              <a:avLst/>
              <a:gdLst/>
              <a:ahLst/>
              <a:cxnLst/>
              <a:rect l="l" t="t" r="r" b="b"/>
              <a:pathLst>
                <a:path w="2254" h="2026" extrusionOk="0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126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gd5dee39f37_0_10"/>
            <p:cNvSpPr/>
            <p:nvPr/>
          </p:nvSpPr>
          <p:spPr>
            <a:xfrm>
              <a:off x="7013242" y="1441003"/>
              <a:ext cx="4110751" cy="3954850"/>
            </a:xfrm>
            <a:custGeom>
              <a:avLst/>
              <a:gdLst/>
              <a:ahLst/>
              <a:cxnLst/>
              <a:rect l="l" t="t" r="r" b="b"/>
              <a:pathLst>
                <a:path w="2294" h="2207" extrusionOk="0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gd5dee39f37_0_10"/>
            <p:cNvSpPr/>
            <p:nvPr/>
          </p:nvSpPr>
          <p:spPr>
            <a:xfrm>
              <a:off x="7676266" y="1441003"/>
              <a:ext cx="2981817" cy="1632476"/>
            </a:xfrm>
            <a:custGeom>
              <a:avLst/>
              <a:gdLst/>
              <a:ahLst/>
              <a:cxnLst/>
              <a:rect l="l" t="t" r="r" b="b"/>
              <a:pathLst>
                <a:path w="1664" h="911" extrusionOk="0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gd5dee39f37_0_10"/>
            <p:cNvSpPr/>
            <p:nvPr/>
          </p:nvSpPr>
          <p:spPr>
            <a:xfrm>
              <a:off x="8108129" y="1426667"/>
              <a:ext cx="1347554" cy="593139"/>
            </a:xfrm>
            <a:custGeom>
              <a:avLst/>
              <a:gdLst/>
              <a:ahLst/>
              <a:cxnLst/>
              <a:rect l="l" t="t" r="r" b="b"/>
              <a:pathLst>
                <a:path w="752" h="331" extrusionOk="0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gd5dee39f37_0_10"/>
            <p:cNvSpPr/>
            <p:nvPr/>
          </p:nvSpPr>
          <p:spPr>
            <a:xfrm>
              <a:off x="7955812" y="1828066"/>
              <a:ext cx="546548" cy="456950"/>
            </a:xfrm>
            <a:custGeom>
              <a:avLst/>
              <a:gdLst/>
              <a:ahLst/>
              <a:cxnLst/>
              <a:rect l="l" t="t" r="r" b="b"/>
              <a:pathLst>
                <a:path w="162" h="136" extrusionOk="0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gd5dee39f37_0_10"/>
            <p:cNvSpPr/>
            <p:nvPr/>
          </p:nvSpPr>
          <p:spPr>
            <a:xfrm>
              <a:off x="8077665" y="1996510"/>
              <a:ext cx="424695" cy="288506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gd5dee39f37_0_10"/>
            <p:cNvSpPr/>
            <p:nvPr/>
          </p:nvSpPr>
          <p:spPr>
            <a:xfrm>
              <a:off x="11804938" y="-14067"/>
              <a:ext cx="387063" cy="7168"/>
            </a:xfrm>
            <a:custGeom>
              <a:avLst/>
              <a:gdLst/>
              <a:ahLst/>
              <a:cxnLst/>
              <a:rect l="l" t="t" r="r" b="b"/>
              <a:pathLst>
                <a:path w="115" h="2" extrusionOk="0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" name="Google Shape;156;gd5dee39f37_0_10"/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</p:grpSpPr>
          <p:sp>
            <p:nvSpPr>
              <p:cNvPr id="157" name="Google Shape;157;gd5dee39f37_0_10"/>
              <p:cNvSpPr/>
              <p:nvPr/>
            </p:nvSpPr>
            <p:spPr>
              <a:xfrm>
                <a:off x="7676266" y="2195418"/>
                <a:ext cx="589555" cy="564467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8" extrusionOk="0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gd5dee39f37_0_10"/>
              <p:cNvSpPr/>
              <p:nvPr/>
            </p:nvSpPr>
            <p:spPr>
              <a:xfrm>
                <a:off x="8009570" y="528897"/>
                <a:ext cx="1571548" cy="1774039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7" extrusionOk="0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9" name="Google Shape;159;gd5dee39f37_0_10"/>
            <p:cNvSpPr/>
            <p:nvPr/>
          </p:nvSpPr>
          <p:spPr>
            <a:xfrm>
              <a:off x="7609964" y="1441003"/>
              <a:ext cx="4582037" cy="5372292"/>
            </a:xfrm>
            <a:custGeom>
              <a:avLst/>
              <a:gdLst/>
              <a:ahLst/>
              <a:cxnLst/>
              <a:rect l="l" t="t" r="r" b="b"/>
              <a:pathLst>
                <a:path w="1360" h="1596" extrusionOk="0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  <a:gs pos="100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gd5dee39f37_0_10"/>
            <p:cNvSpPr/>
            <p:nvPr/>
          </p:nvSpPr>
          <p:spPr>
            <a:xfrm>
              <a:off x="7721066" y="1559272"/>
              <a:ext cx="2833085" cy="2015954"/>
            </a:xfrm>
            <a:custGeom>
              <a:avLst/>
              <a:gdLst/>
              <a:ahLst/>
              <a:cxnLst/>
              <a:rect l="l" t="t" r="r" b="b"/>
              <a:pathLst>
                <a:path w="841" h="599" extrusionOk="0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gd5dee39f37_0_10"/>
            <p:cNvSpPr/>
            <p:nvPr/>
          </p:nvSpPr>
          <p:spPr>
            <a:xfrm>
              <a:off x="9860664" y="3197122"/>
              <a:ext cx="964074" cy="677360"/>
            </a:xfrm>
            <a:custGeom>
              <a:avLst/>
              <a:gdLst/>
              <a:ahLst/>
              <a:cxnLst/>
              <a:rect l="l" t="t" r="r" b="b"/>
              <a:pathLst>
                <a:path w="538" h="378" extrusionOk="0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gd5dee39f37_0_10"/>
            <p:cNvSpPr/>
            <p:nvPr/>
          </p:nvSpPr>
          <p:spPr>
            <a:xfrm>
              <a:off x="9860664" y="3376318"/>
              <a:ext cx="2331338" cy="3436977"/>
            </a:xfrm>
            <a:custGeom>
              <a:avLst/>
              <a:gdLst/>
              <a:ahLst/>
              <a:cxnLst/>
              <a:rect l="l" t="t" r="r" b="b"/>
              <a:pathLst>
                <a:path w="692" h="1021" extrusionOk="0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  <a:gs pos="100000">
                  <a:srgbClr val="3E04A9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gd5dee39f37_0_10"/>
            <p:cNvSpPr/>
            <p:nvPr/>
          </p:nvSpPr>
          <p:spPr>
            <a:xfrm>
              <a:off x="9860664" y="3557306"/>
              <a:ext cx="1782998" cy="2922684"/>
            </a:xfrm>
            <a:custGeom>
              <a:avLst/>
              <a:gdLst/>
              <a:ahLst/>
              <a:cxnLst/>
              <a:rect l="l" t="t" r="r" b="b"/>
              <a:pathLst>
                <a:path w="529" h="868" extrusionOk="0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0">
                  <a:srgbClr val="371DBD"/>
                </a:gs>
                <a:gs pos="44000">
                  <a:srgbClr val="371DBD"/>
                </a:gs>
                <a:gs pos="100000">
                  <a:srgbClr val="5936E0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gd5dee39f37_0_10"/>
            <p:cNvSpPr/>
            <p:nvPr/>
          </p:nvSpPr>
          <p:spPr>
            <a:xfrm rot="-675222">
              <a:off x="6655520" y="-437650"/>
              <a:ext cx="5483684" cy="1036460"/>
            </a:xfrm>
            <a:custGeom>
              <a:avLst/>
              <a:gdLst/>
              <a:ahLst/>
              <a:cxnLst/>
              <a:rect l="l" t="t" r="r" b="b"/>
              <a:pathLst>
                <a:path w="5488008" h="1037277" extrusionOk="0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  <a:gs pos="100000">
                  <a:srgbClr val="6672E4"/>
                </a:gs>
              </a:gsLst>
              <a:lin ang="2399891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" name="Google Shape;165;gd5dee39f3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d5dee39f37_0_10"/>
          <p:cNvSpPr txBox="1"/>
          <p:nvPr/>
        </p:nvSpPr>
        <p:spPr>
          <a:xfrm>
            <a:off x="8763000" y="65087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2. Transfer Learning 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F5897A7A-7802-4879-A6D8-1478F90F4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84" y="1322461"/>
            <a:ext cx="5141626" cy="4587833"/>
          </a:xfrm>
          <a:prstGeom prst="rect">
            <a:avLst/>
          </a:prstGeom>
        </p:spPr>
      </p:pic>
      <p:pic>
        <p:nvPicPr>
          <p:cNvPr id="3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FDE7EDF8-0478-4B20-ADB6-EB4E889B2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498" y="2176696"/>
            <a:ext cx="5166609" cy="25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4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62"/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Merci</a:t>
            </a:r>
            <a:endParaRPr/>
          </a:p>
        </p:txBody>
      </p:sp>
      <p:sp>
        <p:nvSpPr>
          <p:cNvPr id="1466" name="Google Shape;1466;p62"/>
          <p:cNvSpPr/>
          <p:nvPr/>
        </p:nvSpPr>
        <p:spPr>
          <a:xfrm>
            <a:off x="733192" y="5358396"/>
            <a:ext cx="35361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Thomas FAVREL</a:t>
            </a:r>
            <a:endParaRPr/>
          </a:p>
        </p:txBody>
      </p:sp>
      <p:grpSp>
        <p:nvGrpSpPr>
          <p:cNvPr id="1467" name="Google Shape;1467;p62" descr="Cette image est d’une forme abstraite. "/>
          <p:cNvGrpSpPr/>
          <p:nvPr/>
        </p:nvGrpSpPr>
        <p:grpSpPr>
          <a:xfrm>
            <a:off x="2950669" y="-4116586"/>
            <a:ext cx="12607265" cy="14624731"/>
            <a:chOff x="2950669" y="-4116586"/>
            <a:chExt cx="12607265" cy="14624731"/>
          </a:xfrm>
        </p:grpSpPr>
        <p:sp>
          <p:nvSpPr>
            <p:cNvPr id="1468" name="Google Shape;1468;p62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62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62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1" name="Google Shape;147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  <p:pic>
        <p:nvPicPr>
          <p:cNvPr id="1472" name="Google Shape;1472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62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 descr="Cette image est une illustration d’un homme avec une barbe. "/>
          <p:cNvGrpSpPr/>
          <p:nvPr/>
        </p:nvGrpSpPr>
        <p:grpSpPr>
          <a:xfrm>
            <a:off x="311120" y="1250644"/>
            <a:ext cx="4430272" cy="6043606"/>
            <a:chOff x="117404" y="1951388"/>
            <a:chExt cx="3810340" cy="5197917"/>
          </a:xfrm>
        </p:grpSpPr>
        <p:sp>
          <p:nvSpPr>
            <p:cNvPr id="173" name="Google Shape;173;p3"/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" name="Google Shape;174;p3"/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175" name="Google Shape;175;p3"/>
              <p:cNvSpPr/>
              <p:nvPr/>
            </p:nvSpPr>
            <p:spPr>
              <a:xfrm>
                <a:off x="2096528" y="3310241"/>
                <a:ext cx="1340572" cy="1498286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62" extrusionOk="0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1614814" y="1340526"/>
                <a:ext cx="1248001" cy="22491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844" extrusionOk="0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1666242" y="1340526"/>
                <a:ext cx="1081715" cy="608572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28" extrusionOk="0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  <a:gs pos="100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2163386" y="1422812"/>
                <a:ext cx="699429" cy="1808573"/>
              </a:xfrm>
              <a:custGeom>
                <a:avLst/>
                <a:gdLst/>
                <a:ahLst/>
                <a:cxnLst/>
                <a:rect l="l" t="t" r="r" b="b"/>
                <a:pathLst>
                  <a:path w="262" h="678" extrusionOk="0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209099" y="2329669"/>
                <a:ext cx="2883430" cy="49474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856" extrusionOk="0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1409100" y="2329669"/>
                <a:ext cx="999430" cy="836572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14" extrusionOk="0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1743385" y="1835954"/>
                <a:ext cx="258858" cy="37885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42" extrusionOk="0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1851962" y="1895956"/>
                <a:ext cx="1001144" cy="169371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36" extrusionOk="0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1697100" y="1340526"/>
                <a:ext cx="1071430" cy="33085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24" extrusionOk="0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6313DC"/>
                  </a:gs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1350814" y="4258241"/>
                <a:ext cx="761143" cy="90857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41" extrusionOk="0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489100" y="3680527"/>
                <a:ext cx="387429" cy="68571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57" extrusionOk="0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487774">
                <a:off x="2302872" y="4062813"/>
                <a:ext cx="1145143" cy="67371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963385" y="3011955"/>
                <a:ext cx="2713716" cy="2492573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935" extrusionOk="0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188;p3"/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3"/>
          <p:cNvSpPr txBox="1"/>
          <p:nvPr/>
        </p:nvSpPr>
        <p:spPr>
          <a:xfrm>
            <a:off x="577510" y="375693"/>
            <a:ext cx="6172201" cy="48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PROBLÉMATIQUE</a:t>
            </a:r>
            <a:endParaRPr/>
          </a:p>
        </p:txBody>
      </p:sp>
      <p:sp>
        <p:nvSpPr>
          <p:cNvPr id="194" name="Google Shape;194;p3"/>
          <p:cNvSpPr txBox="1"/>
          <p:nvPr/>
        </p:nvSpPr>
        <p:spPr>
          <a:xfrm>
            <a:off x="4982369" y="1661800"/>
            <a:ext cx="7109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Réaliser un POC d'un moteur de classification d'articles</a:t>
            </a:r>
            <a:endParaRPr lang="fr-FR"/>
          </a:p>
        </p:txBody>
      </p:sp>
      <p:pic>
        <p:nvPicPr>
          <p:cNvPr id="195" name="Google Shape;1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4;p3">
            <a:extLst>
              <a:ext uri="{FF2B5EF4-FFF2-40B4-BE49-F238E27FC236}">
                <a16:creationId xmlns:a16="http://schemas.microsoft.com/office/drawing/2014/main" id="{81F51967-2F50-41B4-A44E-7732936561E2}"/>
              </a:ext>
            </a:extLst>
          </p:cNvPr>
          <p:cNvSpPr txBox="1"/>
          <p:nvPr/>
        </p:nvSpPr>
        <p:spPr>
          <a:xfrm>
            <a:off x="5847208" y="2514249"/>
            <a:ext cx="14719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Description</a:t>
            </a:r>
            <a:endParaRPr lang="fr-FR"/>
          </a:p>
        </p:txBody>
      </p:sp>
      <p:sp>
        <p:nvSpPr>
          <p:cNvPr id="3" name="Google Shape;194;p3">
            <a:extLst>
              <a:ext uri="{FF2B5EF4-FFF2-40B4-BE49-F238E27FC236}">
                <a16:creationId xmlns:a16="http://schemas.microsoft.com/office/drawing/2014/main" id="{B1AAF1DA-99DC-4F31-8001-E44966104233}"/>
              </a:ext>
            </a:extLst>
          </p:cNvPr>
          <p:cNvSpPr txBox="1"/>
          <p:nvPr/>
        </p:nvSpPr>
        <p:spPr>
          <a:xfrm>
            <a:off x="9673315" y="2511771"/>
            <a:ext cx="14719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Image</a:t>
            </a:r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5dee39f37_0_50"/>
          <p:cNvSpPr txBox="1"/>
          <p:nvPr/>
        </p:nvSpPr>
        <p:spPr>
          <a:xfrm>
            <a:off x="1189966" y="381971"/>
            <a:ext cx="48456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5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Partie 2 : Traitement de texte (NLP)</a:t>
            </a:r>
            <a:endParaRPr sz="56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4" name="Google Shape;204;gd5dee39f37_0_50"/>
          <p:cNvCxnSpPr/>
          <p:nvPr/>
        </p:nvCxnSpPr>
        <p:spPr>
          <a:xfrm>
            <a:off x="740229" y="0"/>
            <a:ext cx="0" cy="63573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" name="Google Shape;205;gd5dee39f37_0_50"/>
          <p:cNvSpPr/>
          <p:nvPr/>
        </p:nvSpPr>
        <p:spPr>
          <a:xfrm>
            <a:off x="713852" y="6330880"/>
            <a:ext cx="52800" cy="528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d5dee39f37_0_50"/>
          <p:cNvSpPr/>
          <p:nvPr/>
        </p:nvSpPr>
        <p:spPr>
          <a:xfrm>
            <a:off x="713852" y="567838"/>
            <a:ext cx="52800" cy="528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gd5dee39f37_0_50" descr="Cette image est une main d’une femme écrivant sur une feuille de papier. "/>
          <p:cNvGrpSpPr/>
          <p:nvPr/>
        </p:nvGrpSpPr>
        <p:grpSpPr>
          <a:xfrm>
            <a:off x="4481997" y="-1110564"/>
            <a:ext cx="8739543" cy="8948693"/>
            <a:chOff x="4597682" y="-962767"/>
            <a:chExt cx="7594320" cy="7776063"/>
          </a:xfrm>
        </p:grpSpPr>
        <p:sp>
          <p:nvSpPr>
            <p:cNvPr id="208" name="Google Shape;208;gd5dee39f37_0_50"/>
            <p:cNvSpPr/>
            <p:nvPr/>
          </p:nvSpPr>
          <p:spPr>
            <a:xfrm>
              <a:off x="4597682" y="-6899"/>
              <a:ext cx="7594318" cy="6820195"/>
            </a:xfrm>
            <a:custGeom>
              <a:avLst/>
              <a:gdLst/>
              <a:ahLst/>
              <a:cxnLst/>
              <a:rect l="l" t="t" r="r" b="b"/>
              <a:pathLst>
                <a:path w="2254" h="2026" extrusionOk="0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126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gd5dee39f37_0_50"/>
            <p:cNvSpPr/>
            <p:nvPr/>
          </p:nvSpPr>
          <p:spPr>
            <a:xfrm>
              <a:off x="7013242" y="1441003"/>
              <a:ext cx="4110751" cy="3954850"/>
            </a:xfrm>
            <a:custGeom>
              <a:avLst/>
              <a:gdLst/>
              <a:ahLst/>
              <a:cxnLst/>
              <a:rect l="l" t="t" r="r" b="b"/>
              <a:pathLst>
                <a:path w="2294" h="2207" extrusionOk="0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gd5dee39f37_0_50"/>
            <p:cNvSpPr/>
            <p:nvPr/>
          </p:nvSpPr>
          <p:spPr>
            <a:xfrm>
              <a:off x="7676266" y="1441003"/>
              <a:ext cx="2981817" cy="1632476"/>
            </a:xfrm>
            <a:custGeom>
              <a:avLst/>
              <a:gdLst/>
              <a:ahLst/>
              <a:cxnLst/>
              <a:rect l="l" t="t" r="r" b="b"/>
              <a:pathLst>
                <a:path w="1664" h="911" extrusionOk="0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gd5dee39f37_0_50"/>
            <p:cNvSpPr/>
            <p:nvPr/>
          </p:nvSpPr>
          <p:spPr>
            <a:xfrm>
              <a:off x="8108129" y="1426667"/>
              <a:ext cx="1347554" cy="593139"/>
            </a:xfrm>
            <a:custGeom>
              <a:avLst/>
              <a:gdLst/>
              <a:ahLst/>
              <a:cxnLst/>
              <a:rect l="l" t="t" r="r" b="b"/>
              <a:pathLst>
                <a:path w="752" h="331" extrusionOk="0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gd5dee39f37_0_50"/>
            <p:cNvSpPr/>
            <p:nvPr/>
          </p:nvSpPr>
          <p:spPr>
            <a:xfrm>
              <a:off x="7955812" y="1828066"/>
              <a:ext cx="546548" cy="456950"/>
            </a:xfrm>
            <a:custGeom>
              <a:avLst/>
              <a:gdLst/>
              <a:ahLst/>
              <a:cxnLst/>
              <a:rect l="l" t="t" r="r" b="b"/>
              <a:pathLst>
                <a:path w="162" h="136" extrusionOk="0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gd5dee39f37_0_50"/>
            <p:cNvSpPr/>
            <p:nvPr/>
          </p:nvSpPr>
          <p:spPr>
            <a:xfrm>
              <a:off x="8077665" y="1996510"/>
              <a:ext cx="424695" cy="288506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gd5dee39f37_0_50"/>
            <p:cNvSpPr/>
            <p:nvPr/>
          </p:nvSpPr>
          <p:spPr>
            <a:xfrm>
              <a:off x="11804938" y="-14067"/>
              <a:ext cx="387063" cy="7168"/>
            </a:xfrm>
            <a:custGeom>
              <a:avLst/>
              <a:gdLst/>
              <a:ahLst/>
              <a:cxnLst/>
              <a:rect l="l" t="t" r="r" b="b"/>
              <a:pathLst>
                <a:path w="115" h="2" extrusionOk="0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215;gd5dee39f37_0_50"/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</p:grpSpPr>
          <p:sp>
            <p:nvSpPr>
              <p:cNvPr id="216" name="Google Shape;216;gd5dee39f37_0_50"/>
              <p:cNvSpPr/>
              <p:nvPr/>
            </p:nvSpPr>
            <p:spPr>
              <a:xfrm>
                <a:off x="7676266" y="2195418"/>
                <a:ext cx="589555" cy="564467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8" extrusionOk="0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gd5dee39f37_0_50"/>
              <p:cNvSpPr/>
              <p:nvPr/>
            </p:nvSpPr>
            <p:spPr>
              <a:xfrm>
                <a:off x="8009570" y="528897"/>
                <a:ext cx="1571548" cy="1774039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7" extrusionOk="0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800047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gd5dee39f37_0_50"/>
            <p:cNvSpPr/>
            <p:nvPr/>
          </p:nvSpPr>
          <p:spPr>
            <a:xfrm>
              <a:off x="7609964" y="1441003"/>
              <a:ext cx="4582037" cy="5372292"/>
            </a:xfrm>
            <a:custGeom>
              <a:avLst/>
              <a:gdLst/>
              <a:ahLst/>
              <a:cxnLst/>
              <a:rect l="l" t="t" r="r" b="b"/>
              <a:pathLst>
                <a:path w="1360" h="1596" extrusionOk="0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  <a:gs pos="100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d5dee39f37_0_50"/>
            <p:cNvSpPr/>
            <p:nvPr/>
          </p:nvSpPr>
          <p:spPr>
            <a:xfrm>
              <a:off x="7721066" y="1559272"/>
              <a:ext cx="2833085" cy="2015954"/>
            </a:xfrm>
            <a:custGeom>
              <a:avLst/>
              <a:gdLst/>
              <a:ahLst/>
              <a:cxnLst/>
              <a:rect l="l" t="t" r="r" b="b"/>
              <a:pathLst>
                <a:path w="841" h="599" extrusionOk="0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d5dee39f37_0_50"/>
            <p:cNvSpPr/>
            <p:nvPr/>
          </p:nvSpPr>
          <p:spPr>
            <a:xfrm>
              <a:off x="9860664" y="3197122"/>
              <a:ext cx="964074" cy="677360"/>
            </a:xfrm>
            <a:custGeom>
              <a:avLst/>
              <a:gdLst/>
              <a:ahLst/>
              <a:cxnLst/>
              <a:rect l="l" t="t" r="r" b="b"/>
              <a:pathLst>
                <a:path w="538" h="378" extrusionOk="0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gd5dee39f37_0_50"/>
            <p:cNvSpPr/>
            <p:nvPr/>
          </p:nvSpPr>
          <p:spPr>
            <a:xfrm>
              <a:off x="9860664" y="3376318"/>
              <a:ext cx="2331338" cy="3436977"/>
            </a:xfrm>
            <a:custGeom>
              <a:avLst/>
              <a:gdLst/>
              <a:ahLst/>
              <a:cxnLst/>
              <a:rect l="l" t="t" r="r" b="b"/>
              <a:pathLst>
                <a:path w="692" h="1021" extrusionOk="0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  <a:gs pos="100000">
                  <a:srgbClr val="3E04A9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gd5dee39f37_0_50"/>
            <p:cNvSpPr/>
            <p:nvPr/>
          </p:nvSpPr>
          <p:spPr>
            <a:xfrm>
              <a:off x="9860664" y="3557306"/>
              <a:ext cx="1782998" cy="2922684"/>
            </a:xfrm>
            <a:custGeom>
              <a:avLst/>
              <a:gdLst/>
              <a:ahLst/>
              <a:cxnLst/>
              <a:rect l="l" t="t" r="r" b="b"/>
              <a:pathLst>
                <a:path w="529" h="868" extrusionOk="0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0">
                  <a:srgbClr val="371DBD"/>
                </a:gs>
                <a:gs pos="44000">
                  <a:srgbClr val="371DBD"/>
                </a:gs>
                <a:gs pos="100000">
                  <a:srgbClr val="5936E0"/>
                </a:gs>
              </a:gsLst>
              <a:lin ang="13199916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d5dee39f37_0_50"/>
            <p:cNvSpPr/>
            <p:nvPr/>
          </p:nvSpPr>
          <p:spPr>
            <a:xfrm rot="-675222">
              <a:off x="6655520" y="-437650"/>
              <a:ext cx="5483684" cy="1036460"/>
            </a:xfrm>
            <a:custGeom>
              <a:avLst/>
              <a:gdLst/>
              <a:ahLst/>
              <a:cxnLst/>
              <a:rect l="l" t="t" r="r" b="b"/>
              <a:pathLst>
                <a:path w="5488008" h="1037277" extrusionOk="0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  <a:gs pos="100000">
                  <a:srgbClr val="6672E4"/>
                </a:gs>
              </a:gsLst>
              <a:lin ang="2399891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4" name="Google Shape;224;gd5dee39f37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d5dee39f37_0_50"/>
          <p:cNvSpPr txBox="1"/>
          <p:nvPr/>
        </p:nvSpPr>
        <p:spPr>
          <a:xfrm>
            <a:off x="8763000" y="65087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8;p2">
            <a:extLst>
              <a:ext uri="{FF2B5EF4-FFF2-40B4-BE49-F238E27FC236}">
                <a16:creationId xmlns:a16="http://schemas.microsoft.com/office/drawing/2014/main" id="{C7BDF478-E3A0-4D1C-BA8F-66B84A387AB5}"/>
              </a:ext>
            </a:extLst>
          </p:cNvPr>
          <p:cNvSpPr/>
          <p:nvPr/>
        </p:nvSpPr>
        <p:spPr>
          <a:xfrm>
            <a:off x="1291688" y="3483554"/>
            <a:ext cx="4737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1. Étude des catégories</a:t>
            </a:r>
            <a:endParaRPr/>
          </a:p>
        </p:txBody>
      </p:sp>
      <p:sp>
        <p:nvSpPr>
          <p:cNvPr id="3" name="Google Shape;107;p2">
            <a:extLst>
              <a:ext uri="{FF2B5EF4-FFF2-40B4-BE49-F238E27FC236}">
                <a16:creationId xmlns:a16="http://schemas.microsoft.com/office/drawing/2014/main" id="{D3CF2722-7A00-4C8D-A1B2-E7D07A686BDE}"/>
              </a:ext>
            </a:extLst>
          </p:cNvPr>
          <p:cNvSpPr/>
          <p:nvPr/>
        </p:nvSpPr>
        <p:spPr>
          <a:xfrm>
            <a:off x="444703" y="3517450"/>
            <a:ext cx="594280" cy="232296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7;p2">
            <a:extLst>
              <a:ext uri="{FF2B5EF4-FFF2-40B4-BE49-F238E27FC236}">
                <a16:creationId xmlns:a16="http://schemas.microsoft.com/office/drawing/2014/main" id="{D5E47171-9200-4302-89B1-7CAC2EA90511}"/>
              </a:ext>
            </a:extLst>
          </p:cNvPr>
          <p:cNvSpPr/>
          <p:nvPr/>
        </p:nvSpPr>
        <p:spPr>
          <a:xfrm>
            <a:off x="444703" y="4138111"/>
            <a:ext cx="594280" cy="232296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8;p2">
            <a:extLst>
              <a:ext uri="{FF2B5EF4-FFF2-40B4-BE49-F238E27FC236}">
                <a16:creationId xmlns:a16="http://schemas.microsoft.com/office/drawing/2014/main" id="{7FC79AA1-B8B0-4609-ADDE-FA3A0506BA23}"/>
              </a:ext>
            </a:extLst>
          </p:cNvPr>
          <p:cNvSpPr/>
          <p:nvPr/>
        </p:nvSpPr>
        <p:spPr>
          <a:xfrm>
            <a:off x="1260961" y="4104215"/>
            <a:ext cx="4737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2. Prétraitement des descriptions</a:t>
            </a:r>
            <a:endParaRPr/>
          </a:p>
        </p:txBody>
      </p:sp>
      <p:sp>
        <p:nvSpPr>
          <p:cNvPr id="31" name="Google Shape;107;p2">
            <a:extLst>
              <a:ext uri="{FF2B5EF4-FFF2-40B4-BE49-F238E27FC236}">
                <a16:creationId xmlns:a16="http://schemas.microsoft.com/office/drawing/2014/main" id="{C212EB1E-8129-414A-927D-0D4FC680DA46}"/>
              </a:ext>
            </a:extLst>
          </p:cNvPr>
          <p:cNvSpPr/>
          <p:nvPr/>
        </p:nvSpPr>
        <p:spPr>
          <a:xfrm>
            <a:off x="444703" y="4758772"/>
            <a:ext cx="594280" cy="232296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8;p2">
            <a:extLst>
              <a:ext uri="{FF2B5EF4-FFF2-40B4-BE49-F238E27FC236}">
                <a16:creationId xmlns:a16="http://schemas.microsoft.com/office/drawing/2014/main" id="{E6CF9842-BE8C-4E8E-9A25-9016DC1BCB3F}"/>
              </a:ext>
            </a:extLst>
          </p:cNvPr>
          <p:cNvSpPr/>
          <p:nvPr/>
        </p:nvSpPr>
        <p:spPr>
          <a:xfrm>
            <a:off x="1260960" y="4724875"/>
            <a:ext cx="4737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3. Modélisation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Aperçu des données</a:t>
            </a:r>
            <a:endParaRPr/>
          </a:p>
        </p:txBody>
      </p:sp>
      <p:grpSp>
        <p:nvGrpSpPr>
          <p:cNvPr id="232" name="Google Shape;232;p4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33" name="Google Shape;233;p4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6" name="Google Shape;2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6CFBADF-A310-4173-AC63-78235F769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448" y="2009492"/>
            <a:ext cx="3424663" cy="3470920"/>
          </a:xfrm>
          <a:prstGeom prst="rect">
            <a:avLst/>
          </a:prstGeom>
        </p:spPr>
      </p:pic>
      <p:sp>
        <p:nvSpPr>
          <p:cNvPr id="3" name="Google Shape;238;p4">
            <a:extLst>
              <a:ext uri="{FF2B5EF4-FFF2-40B4-BE49-F238E27FC236}">
                <a16:creationId xmlns:a16="http://schemas.microsoft.com/office/drawing/2014/main" id="{7B2D8148-163E-45E6-BD39-878DD6224BD9}"/>
              </a:ext>
            </a:extLst>
          </p:cNvPr>
          <p:cNvSpPr txBox="1"/>
          <p:nvPr/>
        </p:nvSpPr>
        <p:spPr>
          <a:xfrm>
            <a:off x="1512230" y="1407643"/>
            <a:ext cx="3344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Fichier csv (1050 articles)</a:t>
            </a:r>
            <a:endParaRPr lang="fr-FR"/>
          </a:p>
        </p:txBody>
      </p:sp>
      <p:sp>
        <p:nvSpPr>
          <p:cNvPr id="4" name="Google Shape;238;p4">
            <a:extLst>
              <a:ext uri="{FF2B5EF4-FFF2-40B4-BE49-F238E27FC236}">
                <a16:creationId xmlns:a16="http://schemas.microsoft.com/office/drawing/2014/main" id="{E3D0CE55-E709-41D3-B8C6-27756037CFD9}"/>
              </a:ext>
            </a:extLst>
          </p:cNvPr>
          <p:cNvSpPr txBox="1"/>
          <p:nvPr/>
        </p:nvSpPr>
        <p:spPr>
          <a:xfrm>
            <a:off x="8165792" y="1407643"/>
            <a:ext cx="2142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002060"/>
                </a:solidFill>
                <a:latin typeface="Calibri"/>
                <a:cs typeface="Calibri"/>
              </a:rPr>
              <a:t>Photos</a:t>
            </a:r>
          </a:p>
        </p:txBody>
      </p:sp>
      <p:pic>
        <p:nvPicPr>
          <p:cNvPr id="5" name="Image 5" descr="Une image contenant texte, différent&#10;&#10;Description générée automatiquement">
            <a:extLst>
              <a:ext uri="{FF2B5EF4-FFF2-40B4-BE49-F238E27FC236}">
                <a16:creationId xmlns:a16="http://schemas.microsoft.com/office/drawing/2014/main" id="{BEDACB1C-C7D5-4F14-B921-E974787C1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034" y="2548854"/>
            <a:ext cx="5400907" cy="2231124"/>
          </a:xfrm>
          <a:prstGeom prst="rect">
            <a:avLst/>
          </a:prstGeom>
        </p:spPr>
      </p:pic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32F4BDA9-AF65-40F2-92ED-353ED9B576F1}"/>
              </a:ext>
            </a:extLst>
          </p:cNvPr>
          <p:cNvCxnSpPr/>
          <p:nvPr/>
        </p:nvCxnSpPr>
        <p:spPr>
          <a:xfrm>
            <a:off x="4858214" y="2637263"/>
            <a:ext cx="1162205" cy="103210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3FF9072-7C40-4A5B-BC31-B55C57813899}"/>
              </a:ext>
            </a:extLst>
          </p:cNvPr>
          <p:cNvSpPr/>
          <p:nvPr/>
        </p:nvSpPr>
        <p:spPr>
          <a:xfrm>
            <a:off x="2176114" y="2550920"/>
            <a:ext cx="520391" cy="192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79ED860-B99A-4702-B2A8-9B091C2622BB}"/>
              </a:ext>
            </a:extLst>
          </p:cNvPr>
          <p:cNvSpPr/>
          <p:nvPr/>
        </p:nvSpPr>
        <p:spPr>
          <a:xfrm>
            <a:off x="1568991" y="3331505"/>
            <a:ext cx="1071756" cy="185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C93409B-BEB6-4BA8-9851-C9D5D40F0608}"/>
              </a:ext>
            </a:extLst>
          </p:cNvPr>
          <p:cNvSpPr/>
          <p:nvPr/>
        </p:nvSpPr>
        <p:spPr>
          <a:xfrm>
            <a:off x="2064601" y="4496188"/>
            <a:ext cx="545171" cy="192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  <a:buClr>
                <a:schemeClr val="dk1"/>
              </a:buClr>
            </a:pPr>
            <a:r>
              <a:rPr lang="fr-FR" sz="3600" b="1">
                <a:solidFill>
                  <a:srgbClr val="002060"/>
                </a:solidFill>
                <a:latin typeface="Quattrocento Sans"/>
              </a:rPr>
              <a:t>1. Étude des catégories</a:t>
            </a:r>
          </a:p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46" name="Google Shape;246;p5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47" name="Google Shape;247;p5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0" name="Google Shape;25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"/>
          <p:cNvSpPr txBox="1"/>
          <p:nvPr/>
        </p:nvSpPr>
        <p:spPr>
          <a:xfrm>
            <a:off x="4310742" y="1567887"/>
            <a:ext cx="12258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"/>
          <p:cNvSpPr txBox="1"/>
          <p:nvPr/>
        </p:nvSpPr>
        <p:spPr>
          <a:xfrm>
            <a:off x="6481120" y="1567886"/>
            <a:ext cx="12258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 txBox="1"/>
          <p:nvPr/>
        </p:nvSpPr>
        <p:spPr>
          <a:xfrm>
            <a:off x="3135051" y="3358168"/>
            <a:ext cx="12258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4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38;p4">
            <a:extLst>
              <a:ext uri="{FF2B5EF4-FFF2-40B4-BE49-F238E27FC236}">
                <a16:creationId xmlns:a16="http://schemas.microsoft.com/office/drawing/2014/main" id="{25C93BE3-C4E7-4C92-B392-F099E080D3B4}"/>
              </a:ext>
            </a:extLst>
          </p:cNvPr>
          <p:cNvSpPr txBox="1"/>
          <p:nvPr/>
        </p:nvSpPr>
        <p:spPr>
          <a:xfrm>
            <a:off x="799792" y="1983790"/>
            <a:ext cx="52956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  <a:latin typeface="Calibri"/>
                <a:cs typeface="Calibri"/>
              </a:rPr>
              <a:t>7 Levels de profondeurs au maximum</a:t>
            </a:r>
          </a:p>
        </p:txBody>
      </p:sp>
      <p:pic>
        <p:nvPicPr>
          <p:cNvPr id="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7C7C50-B8EC-45AF-B072-81CEF1A9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27" y="1014793"/>
            <a:ext cx="6200078" cy="795388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17D71F60-9BA9-40A2-B2E0-0BAA6BA71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46" y="2719368"/>
            <a:ext cx="10016272" cy="2515798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09B06E8-C5D2-4525-B433-633D1D8D9232}"/>
              </a:ext>
            </a:extLst>
          </p:cNvPr>
          <p:cNvSpPr/>
          <p:nvPr/>
        </p:nvSpPr>
        <p:spPr>
          <a:xfrm>
            <a:off x="726068" y="2686824"/>
            <a:ext cx="1511609" cy="25523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2. Prétraitement des descriptions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"/>
          <p:cNvSpPr txBox="1"/>
          <p:nvPr/>
        </p:nvSpPr>
        <p:spPr>
          <a:xfrm>
            <a:off x="2199554" y="1807657"/>
            <a:ext cx="12258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6"/>
          <p:cNvSpPr txBox="1"/>
          <p:nvPr/>
        </p:nvSpPr>
        <p:spPr>
          <a:xfrm>
            <a:off x="4947008" y="1807657"/>
            <a:ext cx="12258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1723110" y="3304380"/>
            <a:ext cx="12258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4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"/>
          <p:cNvSpPr txBox="1"/>
          <p:nvPr/>
        </p:nvSpPr>
        <p:spPr>
          <a:xfrm>
            <a:off x="3425453" y="3304380"/>
            <a:ext cx="12258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46</a:t>
            </a:r>
            <a:endParaRPr sz="4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6"/>
          <p:cNvSpPr txBox="1"/>
          <p:nvPr/>
        </p:nvSpPr>
        <p:spPr>
          <a:xfrm>
            <a:off x="5622811" y="3304380"/>
            <a:ext cx="12258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4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788825" y="1265800"/>
            <a:ext cx="65046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Étapes :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Char char="•"/>
            </a:pPr>
            <a:r>
              <a:rPr lang="fr-FR" sz="2400" b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Minuscule</a:t>
            </a:r>
          </a:p>
          <a:p>
            <a:pPr marL="342900" indent="-342900">
              <a:buChar char="•"/>
            </a:pPr>
            <a:r>
              <a:rPr lang="fr-FR" sz="2400" b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Suppression des infos entre parenthèses </a:t>
            </a:r>
          </a:p>
          <a:p>
            <a:pPr marL="342900" indent="-342900">
              <a:buChar char="•"/>
            </a:pPr>
            <a:r>
              <a:rPr lang="fr-FR" sz="2400" b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Suppression des ID</a:t>
            </a:r>
          </a:p>
          <a:p>
            <a:pPr marL="342900" indent="-342900">
              <a:buChar char="•"/>
            </a:pPr>
            <a:r>
              <a:rPr lang="fr-FR" sz="2400" b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Suppression des nombres seuls</a:t>
            </a:r>
          </a:p>
          <a:p>
            <a:pPr marL="342900" indent="-342900">
              <a:buChar char="•"/>
            </a:pPr>
            <a:r>
              <a:rPr lang="fr-FR" sz="2400" b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Suppression des stopwords</a:t>
            </a:r>
          </a:p>
          <a:p>
            <a:pPr marL="342900" indent="-342900">
              <a:buChar char="•"/>
            </a:pPr>
            <a:r>
              <a:rPr lang="fr-FR" sz="2400" b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Lemmatization</a:t>
            </a: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317CCC54-8FED-450C-A780-CC7F3E966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184" y="1055648"/>
            <a:ext cx="3286557" cy="5192751"/>
          </a:xfrm>
          <a:prstGeom prst="rect">
            <a:avLst/>
          </a:prstGeom>
        </p:spPr>
      </p:pic>
      <p:pic>
        <p:nvPicPr>
          <p:cNvPr id="12" name="Image 12" descr="Une image contenant table&#10;&#10;Description générée automatiquement">
            <a:extLst>
              <a:ext uri="{FF2B5EF4-FFF2-40B4-BE49-F238E27FC236}">
                <a16:creationId xmlns:a16="http://schemas.microsoft.com/office/drawing/2014/main" id="{C355FCB1-DCDA-4B07-9344-42A2BF2C1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278" y="1043568"/>
            <a:ext cx="3523785" cy="5216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Encre 17">
                <a:extLst>
                  <a:ext uri="{FF2B5EF4-FFF2-40B4-BE49-F238E27FC236}">
                    <a16:creationId xmlns:a16="http://schemas.microsoft.com/office/drawing/2014/main" id="{E29B8900-E079-634D-9B2A-097AD74E3A94}"/>
                  </a:ext>
                </a:extLst>
              </p14:cNvPr>
              <p14:cNvContentPartPr/>
              <p14:nvPr/>
            </p14:nvContentPartPr>
            <p14:xfrm>
              <a:off x="4527097" y="3317796"/>
              <a:ext cx="451080" cy="530280"/>
            </p14:xfrm>
          </p:contentPart>
        </mc:Choice>
        <mc:Fallback xmlns="">
          <p:pic>
            <p:nvPicPr>
              <p:cNvPr id="17" name="Encre 17">
                <a:extLst>
                  <a:ext uri="{FF2B5EF4-FFF2-40B4-BE49-F238E27FC236}">
                    <a16:creationId xmlns:a16="http://schemas.microsoft.com/office/drawing/2014/main" id="{E29B8900-E079-634D-9B2A-097AD74E3A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8104" y="3308796"/>
                <a:ext cx="468706" cy="54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86E851A3-9679-4B46-A9EE-18D3C4D2F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48" y="2134880"/>
            <a:ext cx="10604809" cy="3280593"/>
          </a:xfrm>
          <a:prstGeom prst="rect">
            <a:avLst/>
          </a:prstGeom>
        </p:spPr>
      </p:pic>
      <p:sp>
        <p:nvSpPr>
          <p:cNvPr id="264" name="Google Shape;264;p6"/>
          <p:cNvSpPr txBox="1"/>
          <p:nvPr/>
        </p:nvSpPr>
        <p:spPr>
          <a:xfrm>
            <a:off x="726780" y="273553"/>
            <a:ext cx="8588041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1111"/>
              </a:lnSpc>
            </a:pPr>
            <a:r>
              <a:rPr lang="fr-FR" sz="3600" b="1">
                <a:solidFill>
                  <a:srgbClr val="002060"/>
                </a:solidFill>
                <a:latin typeface="Quattrocento Sans"/>
                <a:sym typeface="Quattrocento Sans"/>
              </a:rPr>
              <a:t>2. Prétraitement des descriptions</a:t>
            </a:r>
            <a:endParaRPr/>
          </a:p>
        </p:txBody>
      </p:sp>
      <p:grpSp>
        <p:nvGrpSpPr>
          <p:cNvPr id="265" name="Google Shape;265;p6" descr="Cette image est d’une forme abstraite. "/>
          <p:cNvGrpSpPr/>
          <p:nvPr/>
        </p:nvGrpSpPr>
        <p:grpSpPr>
          <a:xfrm rot="-6290241">
            <a:off x="8057039" y="3998107"/>
            <a:ext cx="6673095" cy="7740952"/>
            <a:chOff x="2950669" y="-4116586"/>
            <a:chExt cx="12607265" cy="14624731"/>
          </a:xfrm>
        </p:grpSpPr>
        <p:sp>
          <p:nvSpPr>
            <p:cNvPr id="266" name="Google Shape;266;p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9028" y="5556332"/>
            <a:ext cx="761589" cy="76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"/>
          <p:cNvSpPr txBox="1"/>
          <p:nvPr/>
        </p:nvSpPr>
        <p:spPr>
          <a:xfrm>
            <a:off x="2199554" y="1807657"/>
            <a:ext cx="12258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6"/>
          <p:cNvSpPr txBox="1"/>
          <p:nvPr/>
        </p:nvSpPr>
        <p:spPr>
          <a:xfrm>
            <a:off x="4947008" y="1807657"/>
            <a:ext cx="12258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6;p6">
            <a:extLst>
              <a:ext uri="{FF2B5EF4-FFF2-40B4-BE49-F238E27FC236}">
                <a16:creationId xmlns:a16="http://schemas.microsoft.com/office/drawing/2014/main" id="{600DC425-C565-4526-90CF-E9A0F525C676}"/>
              </a:ext>
            </a:extLst>
          </p:cNvPr>
          <p:cNvSpPr txBox="1"/>
          <p:nvPr/>
        </p:nvSpPr>
        <p:spPr>
          <a:xfrm>
            <a:off x="1046922" y="1345687"/>
            <a:ext cx="8544793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2000">
                <a:solidFill>
                  <a:srgbClr val="002060"/>
                </a:solidFill>
                <a:latin typeface="Quattrocento Sans"/>
              </a:rPr>
              <a:t>Représentation graphique des mots les plus utilisés par catégories</a:t>
            </a:r>
          </a:p>
          <a:p>
            <a:endParaRPr lang="fr-FR" sz="2000">
              <a:solidFill>
                <a:srgbClr val="002060"/>
              </a:solidFill>
              <a:latin typeface="Quattrocento Sans"/>
            </a:endParaRPr>
          </a:p>
          <a:p>
            <a:endParaRPr lang="fr-FR" sz="2400" b="1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1465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457</Words>
  <Application>Microsoft Office PowerPoint</Application>
  <PresentationFormat>Grand écran</PresentationFormat>
  <Paragraphs>181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Quattrocento Sans</vt:lpstr>
      <vt:lpstr>Calibri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Favrel</dc:creator>
  <cp:lastModifiedBy>Thomas Favrel</cp:lastModifiedBy>
  <cp:revision>3</cp:revision>
  <dcterms:created xsi:type="dcterms:W3CDTF">2020-11-22T10:16:57Z</dcterms:created>
  <dcterms:modified xsi:type="dcterms:W3CDTF">2021-11-07T10:25:03Z</dcterms:modified>
</cp:coreProperties>
</file>